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905090-E7AC-4CA5-91BB-0501078A381D}" v="10" dt="2025-06-25T02:04:04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202" d="100"/>
        <a:sy n="202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UNITE PASTRANA" userId="267dcee2-a5a1-4a7b-aa2c-4a3a4131008f" providerId="ADAL" clId="{95905090-E7AC-4CA5-91BB-0501078A381D}"/>
    <pc:docChg chg="undo custSel modSld">
      <pc:chgData name="Leo UNITE PASTRANA" userId="267dcee2-a5a1-4a7b-aa2c-4a3a4131008f" providerId="ADAL" clId="{95905090-E7AC-4CA5-91BB-0501078A381D}" dt="2025-06-25T02:11:31.186" v="201" actId="20577"/>
      <pc:docMkLst>
        <pc:docMk/>
      </pc:docMkLst>
      <pc:sldChg chg="modSp modTransition">
        <pc:chgData name="Leo UNITE PASTRANA" userId="267dcee2-a5a1-4a7b-aa2c-4a3a4131008f" providerId="ADAL" clId="{95905090-E7AC-4CA5-91BB-0501078A381D}" dt="2025-06-25T02:04:04.381" v="79"/>
        <pc:sldMkLst>
          <pc:docMk/>
          <pc:sldMk cId="0" sldId="256"/>
        </pc:sldMkLst>
        <pc:graphicFrameChg chg="mod">
          <ac:chgData name="Leo UNITE PASTRANA" userId="267dcee2-a5a1-4a7b-aa2c-4a3a4131008f" providerId="ADAL" clId="{95905090-E7AC-4CA5-91BB-0501078A381D}" dt="2025-06-24T05:00:36.954" v="55" actId="20577"/>
          <ac:graphicFrameMkLst>
            <pc:docMk/>
            <pc:sldMk cId="0" sldId="256"/>
            <ac:graphicFrameMk id="19" creationId="{9A725FDF-D0E9-5911-0194-8329536CBDAF}"/>
          </ac:graphicFrameMkLst>
        </pc:graphicFrameChg>
      </pc:sldChg>
      <pc:sldChg chg="modTransition">
        <pc:chgData name="Leo UNITE PASTRANA" userId="267dcee2-a5a1-4a7b-aa2c-4a3a4131008f" providerId="ADAL" clId="{95905090-E7AC-4CA5-91BB-0501078A381D}" dt="2025-06-25T02:04:04.381" v="79"/>
        <pc:sldMkLst>
          <pc:docMk/>
          <pc:sldMk cId="0" sldId="257"/>
        </pc:sldMkLst>
      </pc:sldChg>
      <pc:sldChg chg="modTransition">
        <pc:chgData name="Leo UNITE PASTRANA" userId="267dcee2-a5a1-4a7b-aa2c-4a3a4131008f" providerId="ADAL" clId="{95905090-E7AC-4CA5-91BB-0501078A381D}" dt="2025-06-25T02:04:04.381" v="79"/>
        <pc:sldMkLst>
          <pc:docMk/>
          <pc:sldMk cId="0" sldId="258"/>
        </pc:sldMkLst>
      </pc:sldChg>
      <pc:sldChg chg="addSp delSp modSp mod modTransition">
        <pc:chgData name="Leo UNITE PASTRANA" userId="267dcee2-a5a1-4a7b-aa2c-4a3a4131008f" providerId="ADAL" clId="{95905090-E7AC-4CA5-91BB-0501078A381D}" dt="2025-06-25T02:04:04.381" v="79"/>
        <pc:sldMkLst>
          <pc:docMk/>
          <pc:sldMk cId="0" sldId="259"/>
        </pc:sldMkLst>
        <pc:spChg chg="mod">
          <ac:chgData name="Leo UNITE PASTRANA" userId="267dcee2-a5a1-4a7b-aa2c-4a3a4131008f" providerId="ADAL" clId="{95905090-E7AC-4CA5-91BB-0501078A381D}" dt="2025-06-24T05:54:04.038" v="60" actId="26606"/>
          <ac:spMkLst>
            <pc:docMk/>
            <pc:sldMk cId="0" sldId="259"/>
            <ac:spMk id="2" creationId="{00000000-0000-0000-0000-000000000000}"/>
          </ac:spMkLst>
        </pc:spChg>
        <pc:spChg chg="mod">
          <ac:chgData name="Leo UNITE PASTRANA" userId="267dcee2-a5a1-4a7b-aa2c-4a3a4131008f" providerId="ADAL" clId="{95905090-E7AC-4CA5-91BB-0501078A381D}" dt="2025-06-24T05:54:04.038" v="60" actId="26606"/>
          <ac:spMkLst>
            <pc:docMk/>
            <pc:sldMk cId="0" sldId="259"/>
            <ac:spMk id="3" creationId="{00000000-0000-0000-0000-000000000000}"/>
          </ac:spMkLst>
        </pc:spChg>
        <pc:spChg chg="mod">
          <ac:chgData name="Leo UNITE PASTRANA" userId="267dcee2-a5a1-4a7b-aa2c-4a3a4131008f" providerId="ADAL" clId="{95905090-E7AC-4CA5-91BB-0501078A381D}" dt="2025-06-24T05:54:04.004" v="59" actId="26606"/>
          <ac:spMkLst>
            <pc:docMk/>
            <pc:sldMk cId="0" sldId="259"/>
            <ac:spMk id="5" creationId="{3D1DD035-B985-F79B-9961-A1E515A949F3}"/>
          </ac:spMkLst>
        </pc:spChg>
        <pc:spChg chg="mod">
          <ac:chgData name="Leo UNITE PASTRANA" userId="267dcee2-a5a1-4a7b-aa2c-4a3a4131008f" providerId="ADAL" clId="{95905090-E7AC-4CA5-91BB-0501078A381D}" dt="2025-06-24T05:54:04.038" v="60" actId="26606"/>
          <ac:spMkLst>
            <pc:docMk/>
            <pc:sldMk cId="0" sldId="259"/>
            <ac:spMk id="6" creationId="{758515A7-3711-5D24-4ADF-FF92F645AA7D}"/>
          </ac:spMkLst>
        </pc:spChg>
        <pc:spChg chg="add del">
          <ac:chgData name="Leo UNITE PASTRANA" userId="267dcee2-a5a1-4a7b-aa2c-4a3a4131008f" providerId="ADAL" clId="{95905090-E7AC-4CA5-91BB-0501078A381D}" dt="2025-06-24T05:54:04.038" v="60" actId="26606"/>
          <ac:spMkLst>
            <pc:docMk/>
            <pc:sldMk cId="0" sldId="259"/>
            <ac:spMk id="16" creationId="{04812C46-200A-4DEB-A05E-3ED6C68C2387}"/>
          </ac:spMkLst>
        </pc:spChg>
        <pc:spChg chg="add del">
          <ac:chgData name="Leo UNITE PASTRANA" userId="267dcee2-a5a1-4a7b-aa2c-4a3a4131008f" providerId="ADAL" clId="{95905090-E7AC-4CA5-91BB-0501078A381D}" dt="2025-06-24T05:54:04.038" v="60" actId="26606"/>
          <ac:spMkLst>
            <pc:docMk/>
            <pc:sldMk cId="0" sldId="259"/>
            <ac:spMk id="18" creationId="{D1EA859B-E555-4109-94F3-6700E046E008}"/>
          </ac:spMkLst>
        </pc:spChg>
        <pc:spChg chg="add del">
          <ac:chgData name="Leo UNITE PASTRANA" userId="267dcee2-a5a1-4a7b-aa2c-4a3a4131008f" providerId="ADAL" clId="{95905090-E7AC-4CA5-91BB-0501078A381D}" dt="2025-06-24T05:03:20.597" v="57" actId="26606"/>
          <ac:spMkLst>
            <pc:docMk/>
            <pc:sldMk cId="0" sldId="259"/>
            <ac:spMk id="23" creationId="{F13C74B1-5B17-4795-BED0-7140497B445A}"/>
          </ac:spMkLst>
        </pc:spChg>
        <pc:spChg chg="add del">
          <ac:chgData name="Leo UNITE PASTRANA" userId="267dcee2-a5a1-4a7b-aa2c-4a3a4131008f" providerId="ADAL" clId="{95905090-E7AC-4CA5-91BB-0501078A381D}" dt="2025-06-24T05:03:20.597" v="57" actId="26606"/>
          <ac:spMkLst>
            <pc:docMk/>
            <pc:sldMk cId="0" sldId="259"/>
            <ac:spMk id="25" creationId="{D4974D33-8DC5-464E-8C6D-BE58F0669C17}"/>
          </ac:spMkLst>
        </pc:spChg>
        <pc:spChg chg="add del">
          <ac:chgData name="Leo UNITE PASTRANA" userId="267dcee2-a5a1-4a7b-aa2c-4a3a4131008f" providerId="ADAL" clId="{95905090-E7AC-4CA5-91BB-0501078A381D}" dt="2025-06-24T05:54:04.004" v="59" actId="26606"/>
          <ac:spMkLst>
            <pc:docMk/>
            <pc:sldMk cId="0" sldId="259"/>
            <ac:spMk id="27" creationId="{56688E73-49B9-4052-A836-D248C825D70D}"/>
          </ac:spMkLst>
        </pc:spChg>
        <pc:spChg chg="add del">
          <ac:chgData name="Leo UNITE PASTRANA" userId="267dcee2-a5a1-4a7b-aa2c-4a3a4131008f" providerId="ADAL" clId="{95905090-E7AC-4CA5-91BB-0501078A381D}" dt="2025-06-24T05:54:04.004" v="59" actId="26606"/>
          <ac:spMkLst>
            <pc:docMk/>
            <pc:sldMk cId="0" sldId="259"/>
            <ac:spMk id="28" creationId="{5B6AEE0C-07FE-4154-BC7C-2F20530BC556}"/>
          </ac:spMkLst>
        </pc:spChg>
        <pc:spChg chg="add">
          <ac:chgData name="Leo UNITE PASTRANA" userId="267dcee2-a5a1-4a7b-aa2c-4a3a4131008f" providerId="ADAL" clId="{95905090-E7AC-4CA5-91BB-0501078A381D}" dt="2025-06-24T05:54:04.038" v="60" actId="26606"/>
          <ac:spMkLst>
            <pc:docMk/>
            <pc:sldMk cId="0" sldId="259"/>
            <ac:spMk id="30" creationId="{B1595A09-E336-4D1B-9B3A-06A2287A54E2}"/>
          </ac:spMkLst>
        </pc:spChg>
        <pc:spChg chg="add">
          <ac:chgData name="Leo UNITE PASTRANA" userId="267dcee2-a5a1-4a7b-aa2c-4a3a4131008f" providerId="ADAL" clId="{95905090-E7AC-4CA5-91BB-0501078A381D}" dt="2025-06-24T05:54:04.038" v="60" actId="26606"/>
          <ac:spMkLst>
            <pc:docMk/>
            <pc:sldMk cId="0" sldId="259"/>
            <ac:spMk id="31" creationId="{3540989C-C7B8-473B-BF87-6F2DA6A90006}"/>
          </ac:spMkLst>
        </pc:spChg>
        <pc:picChg chg="mod ord modCrop">
          <ac:chgData name="Leo UNITE PASTRANA" userId="267dcee2-a5a1-4a7b-aa2c-4a3a4131008f" providerId="ADAL" clId="{95905090-E7AC-4CA5-91BB-0501078A381D}" dt="2025-06-24T05:54:22.549" v="62" actId="18131"/>
          <ac:picMkLst>
            <pc:docMk/>
            <pc:sldMk cId="0" sldId="259"/>
            <ac:picMk id="4" creationId="{4C2B15B0-2A58-9C78-FC42-3729BC0D8C1F}"/>
          </ac:picMkLst>
        </pc:picChg>
      </pc:sldChg>
      <pc:sldChg chg="modTransition modNotesTx">
        <pc:chgData name="Leo UNITE PASTRANA" userId="267dcee2-a5a1-4a7b-aa2c-4a3a4131008f" providerId="ADAL" clId="{95905090-E7AC-4CA5-91BB-0501078A381D}" dt="2025-06-25T02:09:32.782" v="120" actId="20577"/>
        <pc:sldMkLst>
          <pc:docMk/>
          <pc:sldMk cId="0" sldId="260"/>
        </pc:sldMkLst>
      </pc:sldChg>
      <pc:sldChg chg="modTransition">
        <pc:chgData name="Leo UNITE PASTRANA" userId="267dcee2-a5a1-4a7b-aa2c-4a3a4131008f" providerId="ADAL" clId="{95905090-E7AC-4CA5-91BB-0501078A381D}" dt="2025-06-25T02:04:04.381" v="79"/>
        <pc:sldMkLst>
          <pc:docMk/>
          <pc:sldMk cId="0" sldId="261"/>
        </pc:sldMkLst>
      </pc:sldChg>
      <pc:sldChg chg="modTransition modNotesTx">
        <pc:chgData name="Leo UNITE PASTRANA" userId="267dcee2-a5a1-4a7b-aa2c-4a3a4131008f" providerId="ADAL" clId="{95905090-E7AC-4CA5-91BB-0501078A381D}" dt="2025-06-25T02:11:31.186" v="201" actId="20577"/>
        <pc:sldMkLst>
          <pc:docMk/>
          <pc:sldMk cId="0" sldId="262"/>
        </pc:sldMkLst>
      </pc:sldChg>
      <pc:sldChg chg="modTransition">
        <pc:chgData name="Leo UNITE PASTRANA" userId="267dcee2-a5a1-4a7b-aa2c-4a3a4131008f" providerId="ADAL" clId="{95905090-E7AC-4CA5-91BB-0501078A381D}" dt="2025-06-25T02:04:04.381" v="79"/>
        <pc:sldMkLst>
          <pc:docMk/>
          <pc:sldMk cId="0" sldId="263"/>
        </pc:sldMkLst>
      </pc:sldChg>
      <pc:sldChg chg="addSp delSp modSp mod modTransition setBg">
        <pc:chgData name="Leo UNITE PASTRANA" userId="267dcee2-a5a1-4a7b-aa2c-4a3a4131008f" providerId="ADAL" clId="{95905090-E7AC-4CA5-91BB-0501078A381D}" dt="2025-06-25T02:04:04.381" v="79"/>
        <pc:sldMkLst>
          <pc:docMk/>
          <pc:sldMk cId="0" sldId="264"/>
        </pc:sldMkLst>
        <pc:spChg chg="mod">
          <ac:chgData name="Leo UNITE PASTRANA" userId="267dcee2-a5a1-4a7b-aa2c-4a3a4131008f" providerId="ADAL" clId="{95905090-E7AC-4CA5-91BB-0501078A381D}" dt="2025-06-24T04:33:41.685" v="51" actId="26606"/>
          <ac:spMkLst>
            <pc:docMk/>
            <pc:sldMk cId="0" sldId="264"/>
            <ac:spMk id="2" creationId="{00000000-0000-0000-0000-000000000000}"/>
          </ac:spMkLst>
        </pc:spChg>
        <pc:spChg chg="del">
          <ac:chgData name="Leo UNITE PASTRANA" userId="267dcee2-a5a1-4a7b-aa2c-4a3a4131008f" providerId="ADAL" clId="{95905090-E7AC-4CA5-91BB-0501078A381D}" dt="2025-06-24T04:33:41.685" v="51" actId="26606"/>
          <ac:spMkLst>
            <pc:docMk/>
            <pc:sldMk cId="0" sldId="264"/>
            <ac:spMk id="3" creationId="{00000000-0000-0000-0000-000000000000}"/>
          </ac:spMkLst>
        </pc:spChg>
        <pc:spChg chg="mod">
          <ac:chgData name="Leo UNITE PASTRANA" userId="267dcee2-a5a1-4a7b-aa2c-4a3a4131008f" providerId="ADAL" clId="{95905090-E7AC-4CA5-91BB-0501078A381D}" dt="2025-06-24T04:33:41.685" v="51" actId="26606"/>
          <ac:spMkLst>
            <pc:docMk/>
            <pc:sldMk cId="0" sldId="264"/>
            <ac:spMk id="4" creationId="{13A90881-A6EB-0398-BD5E-6E24E1088A98}"/>
          </ac:spMkLst>
        </pc:spChg>
        <pc:spChg chg="mod">
          <ac:chgData name="Leo UNITE PASTRANA" userId="267dcee2-a5a1-4a7b-aa2c-4a3a4131008f" providerId="ADAL" clId="{95905090-E7AC-4CA5-91BB-0501078A381D}" dt="2025-06-24T04:33:41.685" v="51" actId="26606"/>
          <ac:spMkLst>
            <pc:docMk/>
            <pc:sldMk cId="0" sldId="264"/>
            <ac:spMk id="5" creationId="{7424222D-B058-3C99-21CC-48C81F3DBEF2}"/>
          </ac:spMkLst>
        </pc:spChg>
        <pc:spChg chg="add">
          <ac:chgData name="Leo UNITE PASTRANA" userId="267dcee2-a5a1-4a7b-aa2c-4a3a4131008f" providerId="ADAL" clId="{95905090-E7AC-4CA5-91BB-0501078A381D}" dt="2025-06-24T04:33:41.685" v="51" actId="26606"/>
          <ac:spMkLst>
            <pc:docMk/>
            <pc:sldMk cId="0" sldId="264"/>
            <ac:spMk id="11" creationId="{BACC6370-2D7E-4714-9D71-7542949D7D5D}"/>
          </ac:spMkLst>
        </pc:spChg>
        <pc:spChg chg="add">
          <ac:chgData name="Leo UNITE PASTRANA" userId="267dcee2-a5a1-4a7b-aa2c-4a3a4131008f" providerId="ADAL" clId="{95905090-E7AC-4CA5-91BB-0501078A381D}" dt="2025-06-24T04:33:41.685" v="51" actId="26606"/>
          <ac:spMkLst>
            <pc:docMk/>
            <pc:sldMk cId="0" sldId="264"/>
            <ac:spMk id="13" creationId="{F68B3F68-107C-434F-AA38-110D5EA91B85}"/>
          </ac:spMkLst>
        </pc:spChg>
        <pc:spChg chg="add">
          <ac:chgData name="Leo UNITE PASTRANA" userId="267dcee2-a5a1-4a7b-aa2c-4a3a4131008f" providerId="ADAL" clId="{95905090-E7AC-4CA5-91BB-0501078A381D}" dt="2025-06-24T04:33:41.685" v="51" actId="26606"/>
          <ac:spMkLst>
            <pc:docMk/>
            <pc:sldMk cId="0" sldId="264"/>
            <ac:spMk id="15" creationId="{AAD0DBB9-1A4B-4391-81D4-CB19F9AB918A}"/>
          </ac:spMkLst>
        </pc:spChg>
        <pc:spChg chg="add">
          <ac:chgData name="Leo UNITE PASTRANA" userId="267dcee2-a5a1-4a7b-aa2c-4a3a4131008f" providerId="ADAL" clId="{95905090-E7AC-4CA5-91BB-0501078A381D}" dt="2025-06-24T04:33:41.685" v="51" actId="26606"/>
          <ac:spMkLst>
            <pc:docMk/>
            <pc:sldMk cId="0" sldId="264"/>
            <ac:spMk id="17" creationId="{063BBA22-50EA-4C4D-BE05-F1CE4E63AA56}"/>
          </ac:spMkLst>
        </pc:spChg>
        <pc:graphicFrameChg chg="add">
          <ac:chgData name="Leo UNITE PASTRANA" userId="267dcee2-a5a1-4a7b-aa2c-4a3a4131008f" providerId="ADAL" clId="{95905090-E7AC-4CA5-91BB-0501078A381D}" dt="2025-06-24T04:33:41.685" v="51" actId="26606"/>
          <ac:graphicFrameMkLst>
            <pc:docMk/>
            <pc:sldMk cId="0" sldId="264"/>
            <ac:graphicFrameMk id="7" creationId="{D97D7AF6-B445-4C8E-057C-F063DDED8C74}"/>
          </ac:graphicFrameMkLst>
        </pc:graphicFrameChg>
      </pc:sldChg>
      <pc:sldChg chg="addSp modSp mod modTransition setBg">
        <pc:chgData name="Leo UNITE PASTRANA" userId="267dcee2-a5a1-4a7b-aa2c-4a3a4131008f" providerId="ADAL" clId="{95905090-E7AC-4CA5-91BB-0501078A381D}" dt="2025-06-25T02:04:04.381" v="79"/>
        <pc:sldMkLst>
          <pc:docMk/>
          <pc:sldMk cId="0" sldId="265"/>
        </pc:sldMkLst>
        <pc:spChg chg="mod">
          <ac:chgData name="Leo UNITE PASTRANA" userId="267dcee2-a5a1-4a7b-aa2c-4a3a4131008f" providerId="ADAL" clId="{95905090-E7AC-4CA5-91BB-0501078A381D}" dt="2025-06-24T04:32:20.519" v="49" actId="26606"/>
          <ac:spMkLst>
            <pc:docMk/>
            <pc:sldMk cId="0" sldId="265"/>
            <ac:spMk id="2" creationId="{00000000-0000-0000-0000-000000000000}"/>
          </ac:spMkLst>
        </pc:spChg>
        <pc:spChg chg="mod">
          <ac:chgData name="Leo UNITE PASTRANA" userId="267dcee2-a5a1-4a7b-aa2c-4a3a4131008f" providerId="ADAL" clId="{95905090-E7AC-4CA5-91BB-0501078A381D}" dt="2025-06-24T04:32:20.519" v="49" actId="26606"/>
          <ac:spMkLst>
            <pc:docMk/>
            <pc:sldMk cId="0" sldId="265"/>
            <ac:spMk id="3" creationId="{00000000-0000-0000-0000-000000000000}"/>
          </ac:spMkLst>
        </pc:spChg>
        <pc:spChg chg="mod">
          <ac:chgData name="Leo UNITE PASTRANA" userId="267dcee2-a5a1-4a7b-aa2c-4a3a4131008f" providerId="ADAL" clId="{95905090-E7AC-4CA5-91BB-0501078A381D}" dt="2025-06-24T04:32:20.519" v="49" actId="26606"/>
          <ac:spMkLst>
            <pc:docMk/>
            <pc:sldMk cId="0" sldId="265"/>
            <ac:spMk id="4" creationId="{800FF748-3CF8-F0C5-8B7F-47A75635F25C}"/>
          </ac:spMkLst>
        </pc:spChg>
        <pc:spChg chg="mod">
          <ac:chgData name="Leo UNITE PASTRANA" userId="267dcee2-a5a1-4a7b-aa2c-4a3a4131008f" providerId="ADAL" clId="{95905090-E7AC-4CA5-91BB-0501078A381D}" dt="2025-06-24T04:32:20.519" v="49" actId="26606"/>
          <ac:spMkLst>
            <pc:docMk/>
            <pc:sldMk cId="0" sldId="265"/>
            <ac:spMk id="5" creationId="{65FE457F-8E39-340E-794D-BE3809903ECA}"/>
          </ac:spMkLst>
        </pc:spChg>
        <pc:spChg chg="add">
          <ac:chgData name="Leo UNITE PASTRANA" userId="267dcee2-a5a1-4a7b-aa2c-4a3a4131008f" providerId="ADAL" clId="{95905090-E7AC-4CA5-91BB-0501078A381D}" dt="2025-06-24T04:32:20.519" v="49" actId="26606"/>
          <ac:spMkLst>
            <pc:docMk/>
            <pc:sldMk cId="0" sldId="265"/>
            <ac:spMk id="18" creationId="{040532B1-7622-4602-B898-5C84C974A02C}"/>
          </ac:spMkLst>
        </pc:spChg>
        <pc:spChg chg="add">
          <ac:chgData name="Leo UNITE PASTRANA" userId="267dcee2-a5a1-4a7b-aa2c-4a3a4131008f" providerId="ADAL" clId="{95905090-E7AC-4CA5-91BB-0501078A381D}" dt="2025-06-24T04:32:20.519" v="49" actId="26606"/>
          <ac:spMkLst>
            <pc:docMk/>
            <pc:sldMk cId="0" sldId="265"/>
            <ac:spMk id="20" creationId="{8EBC75B0-D5AF-40AB-915B-EBC590D746F3}"/>
          </ac:spMkLst>
        </pc:spChg>
        <pc:spChg chg="add">
          <ac:chgData name="Leo UNITE PASTRANA" userId="267dcee2-a5a1-4a7b-aa2c-4a3a4131008f" providerId="ADAL" clId="{95905090-E7AC-4CA5-91BB-0501078A381D}" dt="2025-06-24T04:32:20.519" v="49" actId="26606"/>
          <ac:spMkLst>
            <pc:docMk/>
            <pc:sldMk cId="0" sldId="265"/>
            <ac:spMk id="22" creationId="{70D16B3C-0901-4FFD-9DBF-5BC78ABC07F7}"/>
          </ac:spMkLst>
        </pc:spChg>
        <pc:spChg chg="add">
          <ac:chgData name="Leo UNITE PASTRANA" userId="267dcee2-a5a1-4a7b-aa2c-4a3a4131008f" providerId="ADAL" clId="{95905090-E7AC-4CA5-91BB-0501078A381D}" dt="2025-06-24T04:32:20.519" v="49" actId="26606"/>
          <ac:spMkLst>
            <pc:docMk/>
            <pc:sldMk cId="0" sldId="265"/>
            <ac:spMk id="24" creationId="{6D49CA2C-9593-4085-9ED2-049819E74754}"/>
          </ac:spMkLst>
        </pc:spChg>
        <pc:picChg chg="add mod">
          <ac:chgData name="Leo UNITE PASTRANA" userId="267dcee2-a5a1-4a7b-aa2c-4a3a4131008f" providerId="ADAL" clId="{95905090-E7AC-4CA5-91BB-0501078A381D}" dt="2025-06-24T04:32:13.082" v="48" actId="962"/>
          <ac:picMkLst>
            <pc:docMk/>
            <pc:sldMk cId="0" sldId="265"/>
            <ac:picMk id="7" creationId="{C6EAAA98-1593-EB18-2B87-99827DA8EB13}"/>
          </ac:picMkLst>
        </pc:picChg>
        <pc:picChg chg="add mod">
          <ac:chgData name="Leo UNITE PASTRANA" userId="267dcee2-a5a1-4a7b-aa2c-4a3a4131008f" providerId="ADAL" clId="{95905090-E7AC-4CA5-91BB-0501078A381D}" dt="2025-06-24T04:32:13.082" v="48" actId="962"/>
          <ac:picMkLst>
            <pc:docMk/>
            <pc:sldMk cId="0" sldId="265"/>
            <ac:picMk id="9" creationId="{3CC0F368-8C9C-D6B3-07DA-833B18005A25}"/>
          </ac:picMkLst>
        </pc:picChg>
        <pc:picChg chg="add mod ord">
          <ac:chgData name="Leo UNITE PASTRANA" userId="267dcee2-a5a1-4a7b-aa2c-4a3a4131008f" providerId="ADAL" clId="{95905090-E7AC-4CA5-91BB-0501078A381D}" dt="2025-06-24T04:32:20.519" v="49" actId="26606"/>
          <ac:picMkLst>
            <pc:docMk/>
            <pc:sldMk cId="0" sldId="265"/>
            <ac:picMk id="11" creationId="{2CA60D5D-738F-F956-0AE3-617D84F80CEF}"/>
          </ac:picMkLst>
        </pc:picChg>
        <pc:picChg chg="add mod ord">
          <ac:chgData name="Leo UNITE PASTRANA" userId="267dcee2-a5a1-4a7b-aa2c-4a3a4131008f" providerId="ADAL" clId="{95905090-E7AC-4CA5-91BB-0501078A381D}" dt="2025-06-24T04:32:20.519" v="49" actId="26606"/>
          <ac:picMkLst>
            <pc:docMk/>
            <pc:sldMk cId="0" sldId="265"/>
            <ac:picMk id="13" creationId="{B9CF3B0F-EFCC-BBEB-2488-D5B94E6785BA}"/>
          </ac:picMkLst>
        </pc:picChg>
      </pc:sldChg>
      <pc:sldChg chg="addSp delSp modSp mod modTransition setBg">
        <pc:chgData name="Leo UNITE PASTRANA" userId="267dcee2-a5a1-4a7b-aa2c-4a3a4131008f" providerId="ADAL" clId="{95905090-E7AC-4CA5-91BB-0501078A381D}" dt="2025-06-25T02:04:04.381" v="79"/>
        <pc:sldMkLst>
          <pc:docMk/>
          <pc:sldMk cId="0" sldId="266"/>
        </pc:sldMkLst>
        <pc:spChg chg="mod">
          <ac:chgData name="Leo UNITE PASTRANA" userId="267dcee2-a5a1-4a7b-aa2c-4a3a4131008f" providerId="ADAL" clId="{95905090-E7AC-4CA5-91BB-0501078A381D}" dt="2025-06-24T04:29:59.801" v="6" actId="26606"/>
          <ac:spMkLst>
            <pc:docMk/>
            <pc:sldMk cId="0" sldId="266"/>
            <ac:spMk id="2" creationId="{00000000-0000-0000-0000-000000000000}"/>
          </ac:spMkLst>
        </pc:spChg>
        <pc:spChg chg="del">
          <ac:chgData name="Leo UNITE PASTRANA" userId="267dcee2-a5a1-4a7b-aa2c-4a3a4131008f" providerId="ADAL" clId="{95905090-E7AC-4CA5-91BB-0501078A381D}" dt="2025-06-24T04:29:59.801" v="6" actId="26606"/>
          <ac:spMkLst>
            <pc:docMk/>
            <pc:sldMk cId="0" sldId="266"/>
            <ac:spMk id="3" creationId="{00000000-0000-0000-0000-000000000000}"/>
          </ac:spMkLst>
        </pc:spChg>
        <pc:spChg chg="mod">
          <ac:chgData name="Leo UNITE PASTRANA" userId="267dcee2-a5a1-4a7b-aa2c-4a3a4131008f" providerId="ADAL" clId="{95905090-E7AC-4CA5-91BB-0501078A381D}" dt="2025-06-24T04:29:59.801" v="6" actId="26606"/>
          <ac:spMkLst>
            <pc:docMk/>
            <pc:sldMk cId="0" sldId="266"/>
            <ac:spMk id="4" creationId="{1E4C16C2-3065-0886-76D1-B2AE1D91BBBB}"/>
          </ac:spMkLst>
        </pc:spChg>
        <pc:spChg chg="mod">
          <ac:chgData name="Leo UNITE PASTRANA" userId="267dcee2-a5a1-4a7b-aa2c-4a3a4131008f" providerId="ADAL" clId="{95905090-E7AC-4CA5-91BB-0501078A381D}" dt="2025-06-24T04:29:59.801" v="6" actId="26606"/>
          <ac:spMkLst>
            <pc:docMk/>
            <pc:sldMk cId="0" sldId="266"/>
            <ac:spMk id="5" creationId="{05F8CF43-6682-97E9-1A01-FCE71FA706E6}"/>
          </ac:spMkLst>
        </pc:spChg>
        <pc:spChg chg="add">
          <ac:chgData name="Leo UNITE PASTRANA" userId="267dcee2-a5a1-4a7b-aa2c-4a3a4131008f" providerId="ADAL" clId="{95905090-E7AC-4CA5-91BB-0501078A381D}" dt="2025-06-24T04:29:59.801" v="6" actId="26606"/>
          <ac:spMkLst>
            <pc:docMk/>
            <pc:sldMk cId="0" sldId="266"/>
            <ac:spMk id="11" creationId="{BACC6370-2D7E-4714-9D71-7542949D7D5D}"/>
          </ac:spMkLst>
        </pc:spChg>
        <pc:spChg chg="add">
          <ac:chgData name="Leo UNITE PASTRANA" userId="267dcee2-a5a1-4a7b-aa2c-4a3a4131008f" providerId="ADAL" clId="{95905090-E7AC-4CA5-91BB-0501078A381D}" dt="2025-06-24T04:29:59.801" v="6" actId="26606"/>
          <ac:spMkLst>
            <pc:docMk/>
            <pc:sldMk cId="0" sldId="266"/>
            <ac:spMk id="13" creationId="{F68B3F68-107C-434F-AA38-110D5EA91B85}"/>
          </ac:spMkLst>
        </pc:spChg>
        <pc:spChg chg="add">
          <ac:chgData name="Leo UNITE PASTRANA" userId="267dcee2-a5a1-4a7b-aa2c-4a3a4131008f" providerId="ADAL" clId="{95905090-E7AC-4CA5-91BB-0501078A381D}" dt="2025-06-24T04:29:59.801" v="6" actId="26606"/>
          <ac:spMkLst>
            <pc:docMk/>
            <pc:sldMk cId="0" sldId="266"/>
            <ac:spMk id="15" creationId="{AAD0DBB9-1A4B-4391-81D4-CB19F9AB918A}"/>
          </ac:spMkLst>
        </pc:spChg>
        <pc:spChg chg="add">
          <ac:chgData name="Leo UNITE PASTRANA" userId="267dcee2-a5a1-4a7b-aa2c-4a3a4131008f" providerId="ADAL" clId="{95905090-E7AC-4CA5-91BB-0501078A381D}" dt="2025-06-24T04:29:59.801" v="6" actId="26606"/>
          <ac:spMkLst>
            <pc:docMk/>
            <pc:sldMk cId="0" sldId="266"/>
            <ac:spMk id="17" creationId="{063BBA22-50EA-4C4D-BE05-F1CE4E63AA56}"/>
          </ac:spMkLst>
        </pc:spChg>
        <pc:graphicFrameChg chg="add mod">
          <ac:chgData name="Leo UNITE PASTRANA" userId="267dcee2-a5a1-4a7b-aa2c-4a3a4131008f" providerId="ADAL" clId="{95905090-E7AC-4CA5-91BB-0501078A381D}" dt="2025-06-24T04:30:07.684" v="8" actId="20577"/>
          <ac:graphicFrameMkLst>
            <pc:docMk/>
            <pc:sldMk cId="0" sldId="266"/>
            <ac:graphicFrameMk id="7" creationId="{BA7DF54E-C9AB-EBE5-B7CD-FBC9680134F1}"/>
          </ac:graphicFrameMkLst>
        </pc:graphicFrameChg>
      </pc:sldChg>
      <pc:sldChg chg="addSp modSp mod modTransition setBg">
        <pc:chgData name="Leo UNITE PASTRANA" userId="267dcee2-a5a1-4a7b-aa2c-4a3a4131008f" providerId="ADAL" clId="{95905090-E7AC-4CA5-91BB-0501078A381D}" dt="2025-06-25T02:04:04.381" v="79"/>
        <pc:sldMkLst>
          <pc:docMk/>
          <pc:sldMk cId="0" sldId="267"/>
        </pc:sldMkLst>
        <pc:spChg chg="mod">
          <ac:chgData name="Leo UNITE PASTRANA" userId="267dcee2-a5a1-4a7b-aa2c-4a3a4131008f" providerId="ADAL" clId="{95905090-E7AC-4CA5-91BB-0501078A381D}" dt="2025-06-24T04:29:12.564" v="5" actId="26606"/>
          <ac:spMkLst>
            <pc:docMk/>
            <pc:sldMk cId="0" sldId="267"/>
            <ac:spMk id="2" creationId="{00000000-0000-0000-0000-000000000000}"/>
          </ac:spMkLst>
        </pc:spChg>
        <pc:spChg chg="mod">
          <ac:chgData name="Leo UNITE PASTRANA" userId="267dcee2-a5a1-4a7b-aa2c-4a3a4131008f" providerId="ADAL" clId="{95905090-E7AC-4CA5-91BB-0501078A381D}" dt="2025-06-25T02:02:19.642" v="76" actId="313"/>
          <ac:spMkLst>
            <pc:docMk/>
            <pc:sldMk cId="0" sldId="267"/>
            <ac:spMk id="3" creationId="{00000000-0000-0000-0000-000000000000}"/>
          </ac:spMkLst>
        </pc:spChg>
        <pc:spChg chg="mod">
          <ac:chgData name="Leo UNITE PASTRANA" userId="267dcee2-a5a1-4a7b-aa2c-4a3a4131008f" providerId="ADAL" clId="{95905090-E7AC-4CA5-91BB-0501078A381D}" dt="2025-06-24T04:29:12.564" v="5" actId="26606"/>
          <ac:spMkLst>
            <pc:docMk/>
            <pc:sldMk cId="0" sldId="267"/>
            <ac:spMk id="4" creationId="{0BDF34DF-8290-A588-155C-3B75BC170836}"/>
          </ac:spMkLst>
        </pc:spChg>
        <pc:spChg chg="mod">
          <ac:chgData name="Leo UNITE PASTRANA" userId="267dcee2-a5a1-4a7b-aa2c-4a3a4131008f" providerId="ADAL" clId="{95905090-E7AC-4CA5-91BB-0501078A381D}" dt="2025-06-24T04:29:12.564" v="5" actId="26606"/>
          <ac:spMkLst>
            <pc:docMk/>
            <pc:sldMk cId="0" sldId="267"/>
            <ac:spMk id="5" creationId="{82F41D32-0044-0AA0-CD01-F1A9A85E1CB2}"/>
          </ac:spMkLst>
        </pc:spChg>
        <pc:spChg chg="add">
          <ac:chgData name="Leo UNITE PASTRANA" userId="267dcee2-a5a1-4a7b-aa2c-4a3a4131008f" providerId="ADAL" clId="{95905090-E7AC-4CA5-91BB-0501078A381D}" dt="2025-06-24T04:29:12.564" v="5" actId="26606"/>
          <ac:spMkLst>
            <pc:docMk/>
            <pc:sldMk cId="0" sldId="267"/>
            <ac:spMk id="12" creationId="{23E547B5-89CF-4EC0-96DE-25771AED0799}"/>
          </ac:spMkLst>
        </pc:spChg>
        <pc:spChg chg="add">
          <ac:chgData name="Leo UNITE PASTRANA" userId="267dcee2-a5a1-4a7b-aa2c-4a3a4131008f" providerId="ADAL" clId="{95905090-E7AC-4CA5-91BB-0501078A381D}" dt="2025-06-24T04:29:12.564" v="5" actId="26606"/>
          <ac:spMkLst>
            <pc:docMk/>
            <pc:sldMk cId="0" sldId="267"/>
            <ac:spMk id="14" creationId="{3F0B8CEB-8279-4E5E-A0CE-1FC9F71736F2}"/>
          </ac:spMkLst>
        </pc:spChg>
        <pc:picChg chg="add mod ord modCrop">
          <ac:chgData name="Leo UNITE PASTRANA" userId="267dcee2-a5a1-4a7b-aa2c-4a3a4131008f" providerId="ADAL" clId="{95905090-E7AC-4CA5-91BB-0501078A381D}" dt="2025-06-24T04:29:12.564" v="5" actId="26606"/>
          <ac:picMkLst>
            <pc:docMk/>
            <pc:sldMk cId="0" sldId="267"/>
            <ac:picMk id="7" creationId="{91E55F7C-AC04-BEB3-A983-248954CB3559}"/>
          </ac:picMkLst>
        </pc:picChg>
      </pc:sldChg>
      <pc:sldChg chg="modTransition">
        <pc:chgData name="Leo UNITE PASTRANA" userId="267dcee2-a5a1-4a7b-aa2c-4a3a4131008f" providerId="ADAL" clId="{95905090-E7AC-4CA5-91BB-0501078A381D}" dt="2025-06-25T02:04:04.381" v="79"/>
        <pc:sldMkLst>
          <pc:docMk/>
          <pc:sldMk cId="0" sldId="268"/>
        </pc:sldMkLst>
      </pc:sldChg>
      <pc:sldChg chg="addSp delSp modSp mod modTransition setBg">
        <pc:chgData name="Leo UNITE PASTRANA" userId="267dcee2-a5a1-4a7b-aa2c-4a3a4131008f" providerId="ADAL" clId="{95905090-E7AC-4CA5-91BB-0501078A381D}" dt="2025-06-25T02:04:04.381" v="79"/>
        <pc:sldMkLst>
          <pc:docMk/>
          <pc:sldMk cId="0" sldId="269"/>
        </pc:sldMkLst>
        <pc:spChg chg="mod">
          <ac:chgData name="Leo UNITE PASTRANA" userId="267dcee2-a5a1-4a7b-aa2c-4a3a4131008f" providerId="ADAL" clId="{95905090-E7AC-4CA5-91BB-0501078A381D}" dt="2025-06-24T04:33:14.215" v="50" actId="26606"/>
          <ac:spMkLst>
            <pc:docMk/>
            <pc:sldMk cId="0" sldId="269"/>
            <ac:spMk id="2" creationId="{00000000-0000-0000-0000-000000000000}"/>
          </ac:spMkLst>
        </pc:spChg>
        <pc:spChg chg="del">
          <ac:chgData name="Leo UNITE PASTRANA" userId="267dcee2-a5a1-4a7b-aa2c-4a3a4131008f" providerId="ADAL" clId="{95905090-E7AC-4CA5-91BB-0501078A381D}" dt="2025-06-24T04:33:14.215" v="50" actId="26606"/>
          <ac:spMkLst>
            <pc:docMk/>
            <pc:sldMk cId="0" sldId="269"/>
            <ac:spMk id="3" creationId="{00000000-0000-0000-0000-000000000000}"/>
          </ac:spMkLst>
        </pc:spChg>
        <pc:spChg chg="mod">
          <ac:chgData name="Leo UNITE PASTRANA" userId="267dcee2-a5a1-4a7b-aa2c-4a3a4131008f" providerId="ADAL" clId="{95905090-E7AC-4CA5-91BB-0501078A381D}" dt="2025-06-24T04:33:14.215" v="50" actId="26606"/>
          <ac:spMkLst>
            <pc:docMk/>
            <pc:sldMk cId="0" sldId="269"/>
            <ac:spMk id="4" creationId="{8381A14D-E301-8862-75AD-45CDCDF76F41}"/>
          </ac:spMkLst>
        </pc:spChg>
        <pc:spChg chg="mod">
          <ac:chgData name="Leo UNITE PASTRANA" userId="267dcee2-a5a1-4a7b-aa2c-4a3a4131008f" providerId="ADAL" clId="{95905090-E7AC-4CA5-91BB-0501078A381D}" dt="2025-06-24T04:33:14.215" v="50" actId="26606"/>
          <ac:spMkLst>
            <pc:docMk/>
            <pc:sldMk cId="0" sldId="269"/>
            <ac:spMk id="5" creationId="{EF53E7E8-5C2D-7212-FBCD-CEC269DC3DF5}"/>
          </ac:spMkLst>
        </pc:spChg>
        <pc:spChg chg="add">
          <ac:chgData name="Leo UNITE PASTRANA" userId="267dcee2-a5a1-4a7b-aa2c-4a3a4131008f" providerId="ADAL" clId="{95905090-E7AC-4CA5-91BB-0501078A381D}" dt="2025-06-24T04:33:14.215" v="50" actId="26606"/>
          <ac:spMkLst>
            <pc:docMk/>
            <pc:sldMk cId="0" sldId="269"/>
            <ac:spMk id="11" creationId="{BACC6370-2D7E-4714-9D71-7542949D7D5D}"/>
          </ac:spMkLst>
        </pc:spChg>
        <pc:spChg chg="add">
          <ac:chgData name="Leo UNITE PASTRANA" userId="267dcee2-a5a1-4a7b-aa2c-4a3a4131008f" providerId="ADAL" clId="{95905090-E7AC-4CA5-91BB-0501078A381D}" dt="2025-06-24T04:33:14.215" v="50" actId="26606"/>
          <ac:spMkLst>
            <pc:docMk/>
            <pc:sldMk cId="0" sldId="269"/>
            <ac:spMk id="13" creationId="{F68B3F68-107C-434F-AA38-110D5EA91B85}"/>
          </ac:spMkLst>
        </pc:spChg>
        <pc:spChg chg="add">
          <ac:chgData name="Leo UNITE PASTRANA" userId="267dcee2-a5a1-4a7b-aa2c-4a3a4131008f" providerId="ADAL" clId="{95905090-E7AC-4CA5-91BB-0501078A381D}" dt="2025-06-24T04:33:14.215" v="50" actId="26606"/>
          <ac:spMkLst>
            <pc:docMk/>
            <pc:sldMk cId="0" sldId="269"/>
            <ac:spMk id="15" creationId="{AAD0DBB9-1A4B-4391-81D4-CB19F9AB918A}"/>
          </ac:spMkLst>
        </pc:spChg>
        <pc:spChg chg="add">
          <ac:chgData name="Leo UNITE PASTRANA" userId="267dcee2-a5a1-4a7b-aa2c-4a3a4131008f" providerId="ADAL" clId="{95905090-E7AC-4CA5-91BB-0501078A381D}" dt="2025-06-24T04:33:14.215" v="50" actId="26606"/>
          <ac:spMkLst>
            <pc:docMk/>
            <pc:sldMk cId="0" sldId="269"/>
            <ac:spMk id="17" creationId="{063BBA22-50EA-4C4D-BE05-F1CE4E63AA56}"/>
          </ac:spMkLst>
        </pc:spChg>
        <pc:graphicFrameChg chg="add">
          <ac:chgData name="Leo UNITE PASTRANA" userId="267dcee2-a5a1-4a7b-aa2c-4a3a4131008f" providerId="ADAL" clId="{95905090-E7AC-4CA5-91BB-0501078A381D}" dt="2025-06-24T04:33:14.215" v="50" actId="26606"/>
          <ac:graphicFrameMkLst>
            <pc:docMk/>
            <pc:sldMk cId="0" sldId="269"/>
            <ac:graphicFrameMk id="7" creationId="{05A4C950-D096-DB5E-7698-DFF56E955EED}"/>
          </ac:graphicFrameMkLst>
        </pc:graphicFrameChg>
      </pc:sldChg>
      <pc:sldChg chg="addSp delSp modSp mod modTransition setBg">
        <pc:chgData name="Leo UNITE PASTRANA" userId="267dcee2-a5a1-4a7b-aa2c-4a3a4131008f" providerId="ADAL" clId="{95905090-E7AC-4CA5-91BB-0501078A381D}" dt="2025-06-25T02:04:04.381" v="79"/>
        <pc:sldMkLst>
          <pc:docMk/>
          <pc:sldMk cId="0" sldId="270"/>
        </pc:sldMkLst>
        <pc:spChg chg="mod">
          <ac:chgData name="Leo UNITE PASTRANA" userId="267dcee2-a5a1-4a7b-aa2c-4a3a4131008f" providerId="ADAL" clId="{95905090-E7AC-4CA5-91BB-0501078A381D}" dt="2025-06-24T04:33:59.282" v="54" actId="26606"/>
          <ac:spMkLst>
            <pc:docMk/>
            <pc:sldMk cId="0" sldId="270"/>
            <ac:spMk id="2" creationId="{00000000-0000-0000-0000-000000000000}"/>
          </ac:spMkLst>
        </pc:spChg>
        <pc:spChg chg="add del">
          <ac:chgData name="Leo UNITE PASTRANA" userId="267dcee2-a5a1-4a7b-aa2c-4a3a4131008f" providerId="ADAL" clId="{95905090-E7AC-4CA5-91BB-0501078A381D}" dt="2025-06-24T04:33:59.282" v="54" actId="26606"/>
          <ac:spMkLst>
            <pc:docMk/>
            <pc:sldMk cId="0" sldId="270"/>
            <ac:spMk id="3" creationId="{00000000-0000-0000-0000-000000000000}"/>
          </ac:spMkLst>
        </pc:spChg>
        <pc:spChg chg="mod">
          <ac:chgData name="Leo UNITE PASTRANA" userId="267dcee2-a5a1-4a7b-aa2c-4a3a4131008f" providerId="ADAL" clId="{95905090-E7AC-4CA5-91BB-0501078A381D}" dt="2025-06-24T04:33:59.282" v="54" actId="26606"/>
          <ac:spMkLst>
            <pc:docMk/>
            <pc:sldMk cId="0" sldId="270"/>
            <ac:spMk id="4" creationId="{FFBB2D2D-F380-BA17-44A8-48D906397FF6}"/>
          </ac:spMkLst>
        </pc:spChg>
        <pc:spChg chg="mod">
          <ac:chgData name="Leo UNITE PASTRANA" userId="267dcee2-a5a1-4a7b-aa2c-4a3a4131008f" providerId="ADAL" clId="{95905090-E7AC-4CA5-91BB-0501078A381D}" dt="2025-06-24T04:33:59.282" v="54" actId="26606"/>
          <ac:spMkLst>
            <pc:docMk/>
            <pc:sldMk cId="0" sldId="270"/>
            <ac:spMk id="5" creationId="{4949DCFE-B735-46C2-608B-3D26F4C94EAD}"/>
          </ac:spMkLst>
        </pc:spChg>
        <pc:spChg chg="add del">
          <ac:chgData name="Leo UNITE PASTRANA" userId="267dcee2-a5a1-4a7b-aa2c-4a3a4131008f" providerId="ADAL" clId="{95905090-E7AC-4CA5-91BB-0501078A381D}" dt="2025-06-24T04:33:59.207" v="53" actId="26606"/>
          <ac:spMkLst>
            <pc:docMk/>
            <pc:sldMk cId="0" sldId="270"/>
            <ac:spMk id="11" creationId="{BACC6370-2D7E-4714-9D71-7542949D7D5D}"/>
          </ac:spMkLst>
        </pc:spChg>
        <pc:spChg chg="add del">
          <ac:chgData name="Leo UNITE PASTRANA" userId="267dcee2-a5a1-4a7b-aa2c-4a3a4131008f" providerId="ADAL" clId="{95905090-E7AC-4CA5-91BB-0501078A381D}" dt="2025-06-24T04:33:59.207" v="53" actId="26606"/>
          <ac:spMkLst>
            <pc:docMk/>
            <pc:sldMk cId="0" sldId="270"/>
            <ac:spMk id="13" creationId="{F68B3F68-107C-434F-AA38-110D5EA91B85}"/>
          </ac:spMkLst>
        </pc:spChg>
        <pc:spChg chg="add del">
          <ac:chgData name="Leo UNITE PASTRANA" userId="267dcee2-a5a1-4a7b-aa2c-4a3a4131008f" providerId="ADAL" clId="{95905090-E7AC-4CA5-91BB-0501078A381D}" dt="2025-06-24T04:33:59.207" v="53" actId="26606"/>
          <ac:spMkLst>
            <pc:docMk/>
            <pc:sldMk cId="0" sldId="270"/>
            <ac:spMk id="15" creationId="{AAD0DBB9-1A4B-4391-81D4-CB19F9AB918A}"/>
          </ac:spMkLst>
        </pc:spChg>
        <pc:spChg chg="add del">
          <ac:chgData name="Leo UNITE PASTRANA" userId="267dcee2-a5a1-4a7b-aa2c-4a3a4131008f" providerId="ADAL" clId="{95905090-E7AC-4CA5-91BB-0501078A381D}" dt="2025-06-24T04:33:59.207" v="53" actId="26606"/>
          <ac:spMkLst>
            <pc:docMk/>
            <pc:sldMk cId="0" sldId="270"/>
            <ac:spMk id="17" creationId="{063BBA22-50EA-4C4D-BE05-F1CE4E63AA56}"/>
          </ac:spMkLst>
        </pc:spChg>
        <pc:spChg chg="add">
          <ac:chgData name="Leo UNITE PASTRANA" userId="267dcee2-a5a1-4a7b-aa2c-4a3a4131008f" providerId="ADAL" clId="{95905090-E7AC-4CA5-91BB-0501078A381D}" dt="2025-06-24T04:33:59.282" v="54" actId="26606"/>
          <ac:spMkLst>
            <pc:docMk/>
            <pc:sldMk cId="0" sldId="270"/>
            <ac:spMk id="19" creationId="{BACC6370-2D7E-4714-9D71-7542949D7D5D}"/>
          </ac:spMkLst>
        </pc:spChg>
        <pc:spChg chg="add">
          <ac:chgData name="Leo UNITE PASTRANA" userId="267dcee2-a5a1-4a7b-aa2c-4a3a4131008f" providerId="ADAL" clId="{95905090-E7AC-4CA5-91BB-0501078A381D}" dt="2025-06-24T04:33:59.282" v="54" actId="26606"/>
          <ac:spMkLst>
            <pc:docMk/>
            <pc:sldMk cId="0" sldId="270"/>
            <ac:spMk id="20" creationId="{F68B3F68-107C-434F-AA38-110D5EA91B85}"/>
          </ac:spMkLst>
        </pc:spChg>
        <pc:spChg chg="add">
          <ac:chgData name="Leo UNITE PASTRANA" userId="267dcee2-a5a1-4a7b-aa2c-4a3a4131008f" providerId="ADAL" clId="{95905090-E7AC-4CA5-91BB-0501078A381D}" dt="2025-06-24T04:33:59.282" v="54" actId="26606"/>
          <ac:spMkLst>
            <pc:docMk/>
            <pc:sldMk cId="0" sldId="270"/>
            <ac:spMk id="21" creationId="{AAD0DBB9-1A4B-4391-81D4-CB19F9AB918A}"/>
          </ac:spMkLst>
        </pc:spChg>
        <pc:spChg chg="add">
          <ac:chgData name="Leo UNITE PASTRANA" userId="267dcee2-a5a1-4a7b-aa2c-4a3a4131008f" providerId="ADAL" clId="{95905090-E7AC-4CA5-91BB-0501078A381D}" dt="2025-06-24T04:33:59.282" v="54" actId="26606"/>
          <ac:spMkLst>
            <pc:docMk/>
            <pc:sldMk cId="0" sldId="270"/>
            <ac:spMk id="22" creationId="{063BBA22-50EA-4C4D-BE05-F1CE4E63AA56}"/>
          </ac:spMkLst>
        </pc:spChg>
        <pc:graphicFrameChg chg="add del">
          <ac:chgData name="Leo UNITE PASTRANA" userId="267dcee2-a5a1-4a7b-aa2c-4a3a4131008f" providerId="ADAL" clId="{95905090-E7AC-4CA5-91BB-0501078A381D}" dt="2025-06-24T04:33:59.207" v="53" actId="26606"/>
          <ac:graphicFrameMkLst>
            <pc:docMk/>
            <pc:sldMk cId="0" sldId="270"/>
            <ac:graphicFrameMk id="7" creationId="{925144AD-021B-A16E-C034-818C85593F37}"/>
          </ac:graphicFrameMkLst>
        </pc:graphicFrameChg>
        <pc:graphicFrameChg chg="add">
          <ac:chgData name="Leo UNITE PASTRANA" userId="267dcee2-a5a1-4a7b-aa2c-4a3a4131008f" providerId="ADAL" clId="{95905090-E7AC-4CA5-91BB-0501078A381D}" dt="2025-06-24T04:33:59.282" v="54" actId="26606"/>
          <ac:graphicFrameMkLst>
            <pc:docMk/>
            <pc:sldMk cId="0" sldId="270"/>
            <ac:graphicFrameMk id="23" creationId="{49D0D3A4-0246-F30B-EACE-28C683BF5250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653BB0-96CD-4BFA-893B-23B897FCFF6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52B2C6-BADF-44F6-B41B-6811FF3E9D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2nd-Year Internship – BUT Data Science</a:t>
          </a:r>
        </a:p>
      </dgm:t>
    </dgm:pt>
    <dgm:pt modelId="{EF2E1FF8-B29C-45AE-AE47-801DD12C4FA1}" type="parTrans" cxnId="{7C73756A-A74E-4BC6-8FAB-7B7023E0C541}">
      <dgm:prSet/>
      <dgm:spPr/>
      <dgm:t>
        <a:bodyPr/>
        <a:lstStyle/>
        <a:p>
          <a:endParaRPr lang="en-US"/>
        </a:p>
      </dgm:t>
    </dgm:pt>
    <dgm:pt modelId="{9A9C3655-F313-45B9-B2C0-F1EEEF593868}" type="sibTrans" cxnId="{7C73756A-A74E-4BC6-8FAB-7B7023E0C541}">
      <dgm:prSet/>
      <dgm:spPr/>
      <dgm:t>
        <a:bodyPr/>
        <a:lstStyle/>
        <a:p>
          <a:endParaRPr lang="en-US"/>
        </a:p>
      </dgm:t>
    </dgm:pt>
    <dgm:pt modelId="{26FA9DD3-DA73-4818-954A-C92D3F42EA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Leo Jean UNITE</a:t>
          </a:r>
        </a:p>
      </dgm:t>
    </dgm:pt>
    <dgm:pt modelId="{73309E00-E602-4A0D-9A2D-4A1F638206D0}" type="parTrans" cxnId="{321E3C91-BCC0-4873-9493-444DDCADE2B9}">
      <dgm:prSet/>
      <dgm:spPr/>
      <dgm:t>
        <a:bodyPr/>
        <a:lstStyle/>
        <a:p>
          <a:endParaRPr lang="en-US"/>
        </a:p>
      </dgm:t>
    </dgm:pt>
    <dgm:pt modelId="{D3DA2373-6322-4753-859B-57BC448B5870}" type="sibTrans" cxnId="{321E3C91-BCC0-4873-9493-444DDCADE2B9}">
      <dgm:prSet/>
      <dgm:spPr/>
      <dgm:t>
        <a:bodyPr/>
        <a:lstStyle/>
        <a:p>
          <a:endParaRPr lang="en-US"/>
        </a:p>
      </dgm:t>
    </dgm:pt>
    <dgm:pt modelId="{2878E13A-8633-4AAD-A314-4F5B026D62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Supervisor: ENGR. Marlo Villanueva (MPDC)</a:t>
          </a:r>
        </a:p>
      </dgm:t>
    </dgm:pt>
    <dgm:pt modelId="{2FEAD672-B437-4936-AD9D-D4DA79011339}" type="parTrans" cxnId="{4EADC97D-E39E-4727-BDB0-152731CD7086}">
      <dgm:prSet/>
      <dgm:spPr/>
      <dgm:t>
        <a:bodyPr/>
        <a:lstStyle/>
        <a:p>
          <a:endParaRPr lang="en-US"/>
        </a:p>
      </dgm:t>
    </dgm:pt>
    <dgm:pt modelId="{D9B961F6-8F57-48EA-B64A-7752BDD0770F}" type="sibTrans" cxnId="{4EADC97D-E39E-4727-BDB0-152731CD7086}">
      <dgm:prSet/>
      <dgm:spPr/>
      <dgm:t>
        <a:bodyPr/>
        <a:lstStyle/>
        <a:p>
          <a:endParaRPr lang="en-US"/>
        </a:p>
      </dgm:t>
    </dgm:pt>
    <dgm:pt modelId="{5086D3C1-16E7-4054-8AE8-5D6AD48FF4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Municipality of Kalibo (OMPDC)</a:t>
          </a:r>
        </a:p>
      </dgm:t>
    </dgm:pt>
    <dgm:pt modelId="{E2BF7869-EE66-453F-A4AD-FFC9336F4BE9}" type="parTrans" cxnId="{3DAE467A-0B37-4584-AABD-2B85A92F8BFD}">
      <dgm:prSet/>
      <dgm:spPr/>
      <dgm:t>
        <a:bodyPr/>
        <a:lstStyle/>
        <a:p>
          <a:endParaRPr lang="en-US"/>
        </a:p>
      </dgm:t>
    </dgm:pt>
    <dgm:pt modelId="{815E56ED-BAD6-4E50-B124-A6D09E7C1D60}" type="sibTrans" cxnId="{3DAE467A-0B37-4584-AABD-2B85A92F8BFD}">
      <dgm:prSet/>
      <dgm:spPr/>
      <dgm:t>
        <a:bodyPr/>
        <a:lstStyle/>
        <a:p>
          <a:endParaRPr lang="en-US"/>
        </a:p>
      </dgm:t>
    </dgm:pt>
    <dgm:pt modelId="{DAF3F166-82E5-40F9-A742-45C021FB2F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April 28 –July 11, 2025</a:t>
          </a:r>
        </a:p>
      </dgm:t>
    </dgm:pt>
    <dgm:pt modelId="{20DF58C3-E815-4C91-8D56-089A363E09E9}" type="parTrans" cxnId="{52C85D84-D0F5-4668-AA18-81E5B3CF4747}">
      <dgm:prSet/>
      <dgm:spPr/>
      <dgm:t>
        <a:bodyPr/>
        <a:lstStyle/>
        <a:p>
          <a:endParaRPr lang="en-US"/>
        </a:p>
      </dgm:t>
    </dgm:pt>
    <dgm:pt modelId="{FCE9122F-7A88-4A25-8646-76E3CA8AFFE6}" type="sibTrans" cxnId="{52C85D84-D0F5-4668-AA18-81E5B3CF4747}">
      <dgm:prSet/>
      <dgm:spPr/>
      <dgm:t>
        <a:bodyPr/>
        <a:lstStyle/>
        <a:p>
          <a:endParaRPr lang="en-US"/>
        </a:p>
      </dgm:t>
    </dgm:pt>
    <dgm:pt modelId="{663DAC3A-EC6C-4DAC-BD5A-FEFCC86E2AE9}" type="pres">
      <dgm:prSet presAssocID="{0E653BB0-96CD-4BFA-893B-23B897FCFF64}" presName="root" presStyleCnt="0">
        <dgm:presLayoutVars>
          <dgm:dir/>
          <dgm:resizeHandles val="exact"/>
        </dgm:presLayoutVars>
      </dgm:prSet>
      <dgm:spPr/>
    </dgm:pt>
    <dgm:pt modelId="{15A92787-425F-4788-AA0A-581B3EB692F3}" type="pres">
      <dgm:prSet presAssocID="{E152B2C6-BADF-44F6-B41B-6811FF3E9DC1}" presName="compNode" presStyleCnt="0"/>
      <dgm:spPr/>
    </dgm:pt>
    <dgm:pt modelId="{1A838A6E-FF4D-4573-89A5-C171DD445D73}" type="pres">
      <dgm:prSet presAssocID="{E152B2C6-BADF-44F6-B41B-6811FF3E9DC1}" presName="bgRect" presStyleLbl="bgShp" presStyleIdx="0" presStyleCnt="5"/>
      <dgm:spPr/>
    </dgm:pt>
    <dgm:pt modelId="{7B549503-DEC0-48FB-ADA6-76C8538D7A7F}" type="pres">
      <dgm:prSet presAssocID="{E152B2C6-BADF-44F6-B41B-6811FF3E9DC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2681EA4-C8A0-4846-B830-7AF9B5229F58}" type="pres">
      <dgm:prSet presAssocID="{E152B2C6-BADF-44F6-B41B-6811FF3E9DC1}" presName="spaceRect" presStyleCnt="0"/>
      <dgm:spPr/>
    </dgm:pt>
    <dgm:pt modelId="{BF0C1B82-3708-408E-9476-89E639DD1D52}" type="pres">
      <dgm:prSet presAssocID="{E152B2C6-BADF-44F6-B41B-6811FF3E9DC1}" presName="parTx" presStyleLbl="revTx" presStyleIdx="0" presStyleCnt="5">
        <dgm:presLayoutVars>
          <dgm:chMax val="0"/>
          <dgm:chPref val="0"/>
        </dgm:presLayoutVars>
      </dgm:prSet>
      <dgm:spPr/>
    </dgm:pt>
    <dgm:pt modelId="{7760F384-8F94-43FF-AE69-C47E1F4554B8}" type="pres">
      <dgm:prSet presAssocID="{9A9C3655-F313-45B9-B2C0-F1EEEF593868}" presName="sibTrans" presStyleCnt="0"/>
      <dgm:spPr/>
    </dgm:pt>
    <dgm:pt modelId="{C2BC8FAC-5366-4405-BEB8-5367A7365E60}" type="pres">
      <dgm:prSet presAssocID="{26FA9DD3-DA73-4818-954A-C92D3F42EADB}" presName="compNode" presStyleCnt="0"/>
      <dgm:spPr/>
    </dgm:pt>
    <dgm:pt modelId="{D9BAAB29-6A27-4B97-B20D-665B10B06B44}" type="pres">
      <dgm:prSet presAssocID="{26FA9DD3-DA73-4818-954A-C92D3F42EADB}" presName="bgRect" presStyleLbl="bgShp" presStyleIdx="1" presStyleCnt="5"/>
      <dgm:spPr/>
    </dgm:pt>
    <dgm:pt modelId="{41FD11F2-ECB2-4C6D-926A-A8D5C5511CD7}" type="pres">
      <dgm:prSet presAssocID="{26FA9DD3-DA73-4818-954A-C92D3F42EAD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 boy with solid fill"/>
        </a:ext>
      </dgm:extLst>
    </dgm:pt>
    <dgm:pt modelId="{A7AAF10B-609F-412A-AA31-621847BAD6CD}" type="pres">
      <dgm:prSet presAssocID="{26FA9DD3-DA73-4818-954A-C92D3F42EADB}" presName="spaceRect" presStyleCnt="0"/>
      <dgm:spPr/>
    </dgm:pt>
    <dgm:pt modelId="{F9CC17A1-901F-4710-B7C7-011F6E7CBC38}" type="pres">
      <dgm:prSet presAssocID="{26FA9DD3-DA73-4818-954A-C92D3F42EADB}" presName="parTx" presStyleLbl="revTx" presStyleIdx="1" presStyleCnt="5">
        <dgm:presLayoutVars>
          <dgm:chMax val="0"/>
          <dgm:chPref val="0"/>
        </dgm:presLayoutVars>
      </dgm:prSet>
      <dgm:spPr/>
    </dgm:pt>
    <dgm:pt modelId="{56252B96-CD04-420B-9C31-A888605FA652}" type="pres">
      <dgm:prSet presAssocID="{D3DA2373-6322-4753-859B-57BC448B5870}" presName="sibTrans" presStyleCnt="0"/>
      <dgm:spPr/>
    </dgm:pt>
    <dgm:pt modelId="{9E85123A-D124-4502-9B17-486A4E22DDCF}" type="pres">
      <dgm:prSet presAssocID="{2878E13A-8633-4AAD-A314-4F5B026D6202}" presName="compNode" presStyleCnt="0"/>
      <dgm:spPr/>
    </dgm:pt>
    <dgm:pt modelId="{C07C9026-0A61-4E58-AF5A-FA2E2B344508}" type="pres">
      <dgm:prSet presAssocID="{2878E13A-8633-4AAD-A314-4F5B026D6202}" presName="bgRect" presStyleLbl="bgShp" presStyleIdx="2" presStyleCnt="5"/>
      <dgm:spPr/>
    </dgm:pt>
    <dgm:pt modelId="{490C94F9-F4A7-42DB-95B5-9064233D9583}" type="pres">
      <dgm:prSet presAssocID="{2878E13A-8633-4AAD-A314-4F5B026D620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0B5ABBD-8949-4229-92FA-90CD0FB73DFF}" type="pres">
      <dgm:prSet presAssocID="{2878E13A-8633-4AAD-A314-4F5B026D6202}" presName="spaceRect" presStyleCnt="0"/>
      <dgm:spPr/>
    </dgm:pt>
    <dgm:pt modelId="{A91AF048-C671-4D50-BF57-345A771082B5}" type="pres">
      <dgm:prSet presAssocID="{2878E13A-8633-4AAD-A314-4F5B026D6202}" presName="parTx" presStyleLbl="revTx" presStyleIdx="2" presStyleCnt="5">
        <dgm:presLayoutVars>
          <dgm:chMax val="0"/>
          <dgm:chPref val="0"/>
        </dgm:presLayoutVars>
      </dgm:prSet>
      <dgm:spPr/>
    </dgm:pt>
    <dgm:pt modelId="{25DD0930-9992-471E-8109-D03381C1D257}" type="pres">
      <dgm:prSet presAssocID="{D9B961F6-8F57-48EA-B64A-7752BDD0770F}" presName="sibTrans" presStyleCnt="0"/>
      <dgm:spPr/>
    </dgm:pt>
    <dgm:pt modelId="{21B17395-315E-4CAB-8828-771EF09360D0}" type="pres">
      <dgm:prSet presAssocID="{5086D3C1-16E7-4054-8AE8-5D6AD48FF41E}" presName="compNode" presStyleCnt="0"/>
      <dgm:spPr/>
    </dgm:pt>
    <dgm:pt modelId="{9D757CC5-1ED8-4397-A819-CF7056D3DE16}" type="pres">
      <dgm:prSet presAssocID="{5086D3C1-16E7-4054-8AE8-5D6AD48FF41E}" presName="bgRect" presStyleLbl="bgShp" presStyleIdx="3" presStyleCnt="5"/>
      <dgm:spPr/>
    </dgm:pt>
    <dgm:pt modelId="{78453C9E-060F-422E-A88A-CE7F4CF58815}" type="pres">
      <dgm:prSet presAssocID="{5086D3C1-16E7-4054-8AE8-5D6AD48FF41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 from home house with solid fill"/>
        </a:ext>
      </dgm:extLst>
    </dgm:pt>
    <dgm:pt modelId="{9AFA8824-C78E-481E-A44D-B5A773DFE3C8}" type="pres">
      <dgm:prSet presAssocID="{5086D3C1-16E7-4054-8AE8-5D6AD48FF41E}" presName="spaceRect" presStyleCnt="0"/>
      <dgm:spPr/>
    </dgm:pt>
    <dgm:pt modelId="{8E08F00B-B6DE-436E-801A-5CC594A24998}" type="pres">
      <dgm:prSet presAssocID="{5086D3C1-16E7-4054-8AE8-5D6AD48FF41E}" presName="parTx" presStyleLbl="revTx" presStyleIdx="3" presStyleCnt="5">
        <dgm:presLayoutVars>
          <dgm:chMax val="0"/>
          <dgm:chPref val="0"/>
        </dgm:presLayoutVars>
      </dgm:prSet>
      <dgm:spPr/>
    </dgm:pt>
    <dgm:pt modelId="{853E7CB9-5179-4362-B7DB-1706719766D0}" type="pres">
      <dgm:prSet presAssocID="{815E56ED-BAD6-4E50-B124-A6D09E7C1D60}" presName="sibTrans" presStyleCnt="0"/>
      <dgm:spPr/>
    </dgm:pt>
    <dgm:pt modelId="{0E1E8AE0-A1F4-40D0-B42E-437EBA370EE9}" type="pres">
      <dgm:prSet presAssocID="{DAF3F166-82E5-40F9-A742-45C021FB2F91}" presName="compNode" presStyleCnt="0"/>
      <dgm:spPr/>
    </dgm:pt>
    <dgm:pt modelId="{11F2FAB2-8319-4695-910B-CE3153EB5B6C}" type="pres">
      <dgm:prSet presAssocID="{DAF3F166-82E5-40F9-A742-45C021FB2F91}" presName="bgRect" presStyleLbl="bgShp" presStyleIdx="4" presStyleCnt="5"/>
      <dgm:spPr/>
    </dgm:pt>
    <dgm:pt modelId="{DED1BCEC-35B7-4119-8470-40BC4248B7FE}" type="pres">
      <dgm:prSet presAssocID="{DAF3F166-82E5-40F9-A742-45C021FB2F9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 with solid fill"/>
        </a:ext>
      </dgm:extLst>
    </dgm:pt>
    <dgm:pt modelId="{F8B363A4-F282-4E76-87D6-AF0008E52015}" type="pres">
      <dgm:prSet presAssocID="{DAF3F166-82E5-40F9-A742-45C021FB2F91}" presName="spaceRect" presStyleCnt="0"/>
      <dgm:spPr/>
    </dgm:pt>
    <dgm:pt modelId="{6AA30D7F-A801-4B5A-988A-5F981F3672B9}" type="pres">
      <dgm:prSet presAssocID="{DAF3F166-82E5-40F9-A742-45C021FB2F9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A994601-5C4A-4B20-8764-6B893592566E}" type="presOf" srcId="{DAF3F166-82E5-40F9-A742-45C021FB2F91}" destId="{6AA30D7F-A801-4B5A-988A-5F981F3672B9}" srcOrd="0" destOrd="0" presId="urn:microsoft.com/office/officeart/2018/2/layout/IconVerticalSolidList"/>
    <dgm:cxn modelId="{4D69F222-678C-4CBA-BE68-59AD1CEA62DB}" type="presOf" srcId="{E152B2C6-BADF-44F6-B41B-6811FF3E9DC1}" destId="{BF0C1B82-3708-408E-9476-89E639DD1D52}" srcOrd="0" destOrd="0" presId="urn:microsoft.com/office/officeart/2018/2/layout/IconVerticalSolidList"/>
    <dgm:cxn modelId="{C6E57123-B113-4A59-AC2F-5CDDAF8916F0}" type="presOf" srcId="{26FA9DD3-DA73-4818-954A-C92D3F42EADB}" destId="{F9CC17A1-901F-4710-B7C7-011F6E7CBC38}" srcOrd="0" destOrd="0" presId="urn:microsoft.com/office/officeart/2018/2/layout/IconVerticalSolidList"/>
    <dgm:cxn modelId="{89AB9B47-AA31-49F8-B5B7-5CC61D40BDCD}" type="presOf" srcId="{0E653BB0-96CD-4BFA-893B-23B897FCFF64}" destId="{663DAC3A-EC6C-4DAC-BD5A-FEFCC86E2AE9}" srcOrd="0" destOrd="0" presId="urn:microsoft.com/office/officeart/2018/2/layout/IconVerticalSolidList"/>
    <dgm:cxn modelId="{7C73756A-A74E-4BC6-8FAB-7B7023E0C541}" srcId="{0E653BB0-96CD-4BFA-893B-23B897FCFF64}" destId="{E152B2C6-BADF-44F6-B41B-6811FF3E9DC1}" srcOrd="0" destOrd="0" parTransId="{EF2E1FF8-B29C-45AE-AE47-801DD12C4FA1}" sibTransId="{9A9C3655-F313-45B9-B2C0-F1EEEF593868}"/>
    <dgm:cxn modelId="{FF87EA53-7269-485F-B17B-F54A17C105CD}" type="presOf" srcId="{2878E13A-8633-4AAD-A314-4F5B026D6202}" destId="{A91AF048-C671-4D50-BF57-345A771082B5}" srcOrd="0" destOrd="0" presId="urn:microsoft.com/office/officeart/2018/2/layout/IconVerticalSolidList"/>
    <dgm:cxn modelId="{3DAE467A-0B37-4584-AABD-2B85A92F8BFD}" srcId="{0E653BB0-96CD-4BFA-893B-23B897FCFF64}" destId="{5086D3C1-16E7-4054-8AE8-5D6AD48FF41E}" srcOrd="3" destOrd="0" parTransId="{E2BF7869-EE66-453F-A4AD-FFC9336F4BE9}" sibTransId="{815E56ED-BAD6-4E50-B124-A6D09E7C1D60}"/>
    <dgm:cxn modelId="{4EADC97D-E39E-4727-BDB0-152731CD7086}" srcId="{0E653BB0-96CD-4BFA-893B-23B897FCFF64}" destId="{2878E13A-8633-4AAD-A314-4F5B026D6202}" srcOrd="2" destOrd="0" parTransId="{2FEAD672-B437-4936-AD9D-D4DA79011339}" sibTransId="{D9B961F6-8F57-48EA-B64A-7752BDD0770F}"/>
    <dgm:cxn modelId="{52C85D84-D0F5-4668-AA18-81E5B3CF4747}" srcId="{0E653BB0-96CD-4BFA-893B-23B897FCFF64}" destId="{DAF3F166-82E5-40F9-A742-45C021FB2F91}" srcOrd="4" destOrd="0" parTransId="{20DF58C3-E815-4C91-8D56-089A363E09E9}" sibTransId="{FCE9122F-7A88-4A25-8646-76E3CA8AFFE6}"/>
    <dgm:cxn modelId="{86F43491-BC8E-42BB-A4CB-88CB088C53D1}" type="presOf" srcId="{5086D3C1-16E7-4054-8AE8-5D6AD48FF41E}" destId="{8E08F00B-B6DE-436E-801A-5CC594A24998}" srcOrd="0" destOrd="0" presId="urn:microsoft.com/office/officeart/2018/2/layout/IconVerticalSolidList"/>
    <dgm:cxn modelId="{321E3C91-BCC0-4873-9493-444DDCADE2B9}" srcId="{0E653BB0-96CD-4BFA-893B-23B897FCFF64}" destId="{26FA9DD3-DA73-4818-954A-C92D3F42EADB}" srcOrd="1" destOrd="0" parTransId="{73309E00-E602-4A0D-9A2D-4A1F638206D0}" sibTransId="{D3DA2373-6322-4753-859B-57BC448B5870}"/>
    <dgm:cxn modelId="{E14A5075-9D95-46EC-9977-D29F37506647}" type="presParOf" srcId="{663DAC3A-EC6C-4DAC-BD5A-FEFCC86E2AE9}" destId="{15A92787-425F-4788-AA0A-581B3EB692F3}" srcOrd="0" destOrd="0" presId="urn:microsoft.com/office/officeart/2018/2/layout/IconVerticalSolidList"/>
    <dgm:cxn modelId="{D6418DED-E069-4748-B926-CAC18E9F995C}" type="presParOf" srcId="{15A92787-425F-4788-AA0A-581B3EB692F3}" destId="{1A838A6E-FF4D-4573-89A5-C171DD445D73}" srcOrd="0" destOrd="0" presId="urn:microsoft.com/office/officeart/2018/2/layout/IconVerticalSolidList"/>
    <dgm:cxn modelId="{8FF9614D-5F3A-4DB9-ABF4-5DA133A24C21}" type="presParOf" srcId="{15A92787-425F-4788-AA0A-581B3EB692F3}" destId="{7B549503-DEC0-48FB-ADA6-76C8538D7A7F}" srcOrd="1" destOrd="0" presId="urn:microsoft.com/office/officeart/2018/2/layout/IconVerticalSolidList"/>
    <dgm:cxn modelId="{A136E8FE-469F-4A17-BA69-AC17D0898AA8}" type="presParOf" srcId="{15A92787-425F-4788-AA0A-581B3EB692F3}" destId="{72681EA4-C8A0-4846-B830-7AF9B5229F58}" srcOrd="2" destOrd="0" presId="urn:microsoft.com/office/officeart/2018/2/layout/IconVerticalSolidList"/>
    <dgm:cxn modelId="{2076F0E7-E3D6-4622-870A-9C7C88997C96}" type="presParOf" srcId="{15A92787-425F-4788-AA0A-581B3EB692F3}" destId="{BF0C1B82-3708-408E-9476-89E639DD1D52}" srcOrd="3" destOrd="0" presId="urn:microsoft.com/office/officeart/2018/2/layout/IconVerticalSolidList"/>
    <dgm:cxn modelId="{96FBC45F-8052-414A-BDFA-553212D06396}" type="presParOf" srcId="{663DAC3A-EC6C-4DAC-BD5A-FEFCC86E2AE9}" destId="{7760F384-8F94-43FF-AE69-C47E1F4554B8}" srcOrd="1" destOrd="0" presId="urn:microsoft.com/office/officeart/2018/2/layout/IconVerticalSolidList"/>
    <dgm:cxn modelId="{A6261185-23BC-44B8-942C-06F979830104}" type="presParOf" srcId="{663DAC3A-EC6C-4DAC-BD5A-FEFCC86E2AE9}" destId="{C2BC8FAC-5366-4405-BEB8-5367A7365E60}" srcOrd="2" destOrd="0" presId="urn:microsoft.com/office/officeart/2018/2/layout/IconVerticalSolidList"/>
    <dgm:cxn modelId="{CBE2D5C1-451E-417B-99D1-4F6A3C104303}" type="presParOf" srcId="{C2BC8FAC-5366-4405-BEB8-5367A7365E60}" destId="{D9BAAB29-6A27-4B97-B20D-665B10B06B44}" srcOrd="0" destOrd="0" presId="urn:microsoft.com/office/officeart/2018/2/layout/IconVerticalSolidList"/>
    <dgm:cxn modelId="{5D1C3CA2-8AAF-4661-A6FE-AD739C5AA568}" type="presParOf" srcId="{C2BC8FAC-5366-4405-BEB8-5367A7365E60}" destId="{41FD11F2-ECB2-4C6D-926A-A8D5C5511CD7}" srcOrd="1" destOrd="0" presId="urn:microsoft.com/office/officeart/2018/2/layout/IconVerticalSolidList"/>
    <dgm:cxn modelId="{E732F729-8AD6-4BFB-8D87-AC38D5422BCD}" type="presParOf" srcId="{C2BC8FAC-5366-4405-BEB8-5367A7365E60}" destId="{A7AAF10B-609F-412A-AA31-621847BAD6CD}" srcOrd="2" destOrd="0" presId="urn:microsoft.com/office/officeart/2018/2/layout/IconVerticalSolidList"/>
    <dgm:cxn modelId="{5CDCB784-C489-41DC-83CE-ACA21E72772C}" type="presParOf" srcId="{C2BC8FAC-5366-4405-BEB8-5367A7365E60}" destId="{F9CC17A1-901F-4710-B7C7-011F6E7CBC38}" srcOrd="3" destOrd="0" presId="urn:microsoft.com/office/officeart/2018/2/layout/IconVerticalSolidList"/>
    <dgm:cxn modelId="{724500DF-A399-4B5F-8D97-D5310B0D4AF1}" type="presParOf" srcId="{663DAC3A-EC6C-4DAC-BD5A-FEFCC86E2AE9}" destId="{56252B96-CD04-420B-9C31-A888605FA652}" srcOrd="3" destOrd="0" presId="urn:microsoft.com/office/officeart/2018/2/layout/IconVerticalSolidList"/>
    <dgm:cxn modelId="{497FC092-71C2-447C-AB1B-6A9BEC2C55D3}" type="presParOf" srcId="{663DAC3A-EC6C-4DAC-BD5A-FEFCC86E2AE9}" destId="{9E85123A-D124-4502-9B17-486A4E22DDCF}" srcOrd="4" destOrd="0" presId="urn:microsoft.com/office/officeart/2018/2/layout/IconVerticalSolidList"/>
    <dgm:cxn modelId="{0C37B906-6093-4345-AB75-D2FCD4071492}" type="presParOf" srcId="{9E85123A-D124-4502-9B17-486A4E22DDCF}" destId="{C07C9026-0A61-4E58-AF5A-FA2E2B344508}" srcOrd="0" destOrd="0" presId="urn:microsoft.com/office/officeart/2018/2/layout/IconVerticalSolidList"/>
    <dgm:cxn modelId="{E37FE867-3542-43FC-8E34-C7B5989680FD}" type="presParOf" srcId="{9E85123A-D124-4502-9B17-486A4E22DDCF}" destId="{490C94F9-F4A7-42DB-95B5-9064233D9583}" srcOrd="1" destOrd="0" presId="urn:microsoft.com/office/officeart/2018/2/layout/IconVerticalSolidList"/>
    <dgm:cxn modelId="{6A8BD562-6D69-4D4B-8AB8-8CB4FA87658C}" type="presParOf" srcId="{9E85123A-D124-4502-9B17-486A4E22DDCF}" destId="{F0B5ABBD-8949-4229-92FA-90CD0FB73DFF}" srcOrd="2" destOrd="0" presId="urn:microsoft.com/office/officeart/2018/2/layout/IconVerticalSolidList"/>
    <dgm:cxn modelId="{02B57D40-8A34-4166-A694-6C4BA6621F24}" type="presParOf" srcId="{9E85123A-D124-4502-9B17-486A4E22DDCF}" destId="{A91AF048-C671-4D50-BF57-345A771082B5}" srcOrd="3" destOrd="0" presId="urn:microsoft.com/office/officeart/2018/2/layout/IconVerticalSolidList"/>
    <dgm:cxn modelId="{2F1DC036-70D6-4984-99D2-8F120AD075D0}" type="presParOf" srcId="{663DAC3A-EC6C-4DAC-BD5A-FEFCC86E2AE9}" destId="{25DD0930-9992-471E-8109-D03381C1D257}" srcOrd="5" destOrd="0" presId="urn:microsoft.com/office/officeart/2018/2/layout/IconVerticalSolidList"/>
    <dgm:cxn modelId="{24545C18-E964-4F5F-8CC2-6E212FEEE06D}" type="presParOf" srcId="{663DAC3A-EC6C-4DAC-BD5A-FEFCC86E2AE9}" destId="{21B17395-315E-4CAB-8828-771EF09360D0}" srcOrd="6" destOrd="0" presId="urn:microsoft.com/office/officeart/2018/2/layout/IconVerticalSolidList"/>
    <dgm:cxn modelId="{C87CE035-1175-4775-9619-1632E7C19727}" type="presParOf" srcId="{21B17395-315E-4CAB-8828-771EF09360D0}" destId="{9D757CC5-1ED8-4397-A819-CF7056D3DE16}" srcOrd="0" destOrd="0" presId="urn:microsoft.com/office/officeart/2018/2/layout/IconVerticalSolidList"/>
    <dgm:cxn modelId="{CE22CDE3-0CEB-45A2-8E86-59B922B1DB66}" type="presParOf" srcId="{21B17395-315E-4CAB-8828-771EF09360D0}" destId="{78453C9E-060F-422E-A88A-CE7F4CF58815}" srcOrd="1" destOrd="0" presId="urn:microsoft.com/office/officeart/2018/2/layout/IconVerticalSolidList"/>
    <dgm:cxn modelId="{2D773B48-F82C-4345-9909-BB98074D7DC1}" type="presParOf" srcId="{21B17395-315E-4CAB-8828-771EF09360D0}" destId="{9AFA8824-C78E-481E-A44D-B5A773DFE3C8}" srcOrd="2" destOrd="0" presId="urn:microsoft.com/office/officeart/2018/2/layout/IconVerticalSolidList"/>
    <dgm:cxn modelId="{B753A4E3-5991-446E-BF49-8869DD6CA10D}" type="presParOf" srcId="{21B17395-315E-4CAB-8828-771EF09360D0}" destId="{8E08F00B-B6DE-436E-801A-5CC594A24998}" srcOrd="3" destOrd="0" presId="urn:microsoft.com/office/officeart/2018/2/layout/IconVerticalSolidList"/>
    <dgm:cxn modelId="{6B882C30-37B2-4956-A55D-CFDF611FC07B}" type="presParOf" srcId="{663DAC3A-EC6C-4DAC-BD5A-FEFCC86E2AE9}" destId="{853E7CB9-5179-4362-B7DB-1706719766D0}" srcOrd="7" destOrd="0" presId="urn:microsoft.com/office/officeart/2018/2/layout/IconVerticalSolidList"/>
    <dgm:cxn modelId="{A2A5B89C-7747-4A47-AE83-8C2936B23FE1}" type="presParOf" srcId="{663DAC3A-EC6C-4DAC-BD5A-FEFCC86E2AE9}" destId="{0E1E8AE0-A1F4-40D0-B42E-437EBA370EE9}" srcOrd="8" destOrd="0" presId="urn:microsoft.com/office/officeart/2018/2/layout/IconVerticalSolidList"/>
    <dgm:cxn modelId="{AF87E1D8-F2DA-4FB1-87F1-465C94C3CAA3}" type="presParOf" srcId="{0E1E8AE0-A1F4-40D0-B42E-437EBA370EE9}" destId="{11F2FAB2-8319-4695-910B-CE3153EB5B6C}" srcOrd="0" destOrd="0" presId="urn:microsoft.com/office/officeart/2018/2/layout/IconVerticalSolidList"/>
    <dgm:cxn modelId="{50BC7086-1CE2-432E-8E91-D9CF8BCC3410}" type="presParOf" srcId="{0E1E8AE0-A1F4-40D0-B42E-437EBA370EE9}" destId="{DED1BCEC-35B7-4119-8470-40BC4248B7FE}" srcOrd="1" destOrd="0" presId="urn:microsoft.com/office/officeart/2018/2/layout/IconVerticalSolidList"/>
    <dgm:cxn modelId="{96250426-8423-4466-A8C1-6762730E2645}" type="presParOf" srcId="{0E1E8AE0-A1F4-40D0-B42E-437EBA370EE9}" destId="{F8B363A4-F282-4E76-87D6-AF0008E52015}" srcOrd="2" destOrd="0" presId="urn:microsoft.com/office/officeart/2018/2/layout/IconVerticalSolidList"/>
    <dgm:cxn modelId="{FAA0A7F5-CFD8-4D26-B195-546B6EC82127}" type="presParOf" srcId="{0E1E8AE0-A1F4-40D0-B42E-437EBA370EE9}" destId="{6AA30D7F-A801-4B5A-988A-5F981F3672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768822-7467-4A14-B40D-4826F6516E9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148B3E-140F-43D0-8D87-3041DC5EC6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</a:t>
          </a:r>
          <a:r>
            <a:rPr lang="en-US" dirty="0" err="1"/>
            <a:t>CSPro</a:t>
          </a:r>
          <a:r>
            <a:rPr lang="en-US" dirty="0"/>
            <a:t> → extract</a:t>
          </a:r>
        </a:p>
      </dgm:t>
    </dgm:pt>
    <dgm:pt modelId="{7020ED8F-F056-4E96-8D72-1E2CDD4AA1DF}" type="parTrans" cxnId="{668B1A9D-BA09-4801-AE66-145F715D306A}">
      <dgm:prSet/>
      <dgm:spPr/>
      <dgm:t>
        <a:bodyPr/>
        <a:lstStyle/>
        <a:p>
          <a:endParaRPr lang="en-US"/>
        </a:p>
      </dgm:t>
    </dgm:pt>
    <dgm:pt modelId="{103A3B64-13E2-4061-8D99-0237E20F7D0F}" type="sibTrans" cxnId="{668B1A9D-BA09-4801-AE66-145F715D306A}">
      <dgm:prSet/>
      <dgm:spPr/>
      <dgm:t>
        <a:bodyPr/>
        <a:lstStyle/>
        <a:p>
          <a:endParaRPr lang="en-US"/>
        </a:p>
      </dgm:t>
    </dgm:pt>
    <dgm:pt modelId="{9106C8BA-BE00-4A53-8BBD-CEBA74BA6C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Excel → analyze</a:t>
          </a:r>
        </a:p>
      </dgm:t>
    </dgm:pt>
    <dgm:pt modelId="{02B68447-D438-43C1-BEB1-E37FF99972A4}" type="parTrans" cxnId="{DD2E0B65-C181-44A1-A371-1207BFE5E776}">
      <dgm:prSet/>
      <dgm:spPr/>
      <dgm:t>
        <a:bodyPr/>
        <a:lstStyle/>
        <a:p>
          <a:endParaRPr lang="en-US"/>
        </a:p>
      </dgm:t>
    </dgm:pt>
    <dgm:pt modelId="{359DD8DA-B45A-4938-BD58-2255F9382FEB}" type="sibTrans" cxnId="{DD2E0B65-C181-44A1-A371-1207BFE5E776}">
      <dgm:prSet/>
      <dgm:spPr/>
      <dgm:t>
        <a:bodyPr/>
        <a:lstStyle/>
        <a:p>
          <a:endParaRPr lang="en-US"/>
        </a:p>
      </dgm:t>
    </dgm:pt>
    <dgm:pt modelId="{409BD332-27DA-4897-B89E-8DAF5E1E96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QGIS → map</a:t>
          </a:r>
        </a:p>
      </dgm:t>
    </dgm:pt>
    <dgm:pt modelId="{571FD46D-A1A2-4F5D-9435-3B3E37110CFA}" type="parTrans" cxnId="{FC652F32-B7DF-4115-B92C-551DF8028FD5}">
      <dgm:prSet/>
      <dgm:spPr/>
      <dgm:t>
        <a:bodyPr/>
        <a:lstStyle/>
        <a:p>
          <a:endParaRPr lang="en-US"/>
        </a:p>
      </dgm:t>
    </dgm:pt>
    <dgm:pt modelId="{A45BD4AD-0BD3-48BB-9F2A-211408121588}" type="sibTrans" cxnId="{FC652F32-B7DF-4115-B92C-551DF8028FD5}">
      <dgm:prSet/>
      <dgm:spPr/>
      <dgm:t>
        <a:bodyPr/>
        <a:lstStyle/>
        <a:p>
          <a:endParaRPr lang="en-US"/>
        </a:p>
      </dgm:t>
    </dgm:pt>
    <dgm:pt modelId="{9ADA8C20-0EFE-4C02-B084-9EF24FF464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PowerPoint → share</a:t>
          </a:r>
        </a:p>
      </dgm:t>
    </dgm:pt>
    <dgm:pt modelId="{8B3D624F-FE0B-40A7-B31F-BAD82E2AF156}" type="parTrans" cxnId="{9CBEFFFC-6C96-4019-A077-63F4BE04E37E}">
      <dgm:prSet/>
      <dgm:spPr/>
      <dgm:t>
        <a:bodyPr/>
        <a:lstStyle/>
        <a:p>
          <a:endParaRPr lang="en-US"/>
        </a:p>
      </dgm:t>
    </dgm:pt>
    <dgm:pt modelId="{96EBF484-6BD7-4964-94AF-43190B1A37D5}" type="sibTrans" cxnId="{9CBEFFFC-6C96-4019-A077-63F4BE04E37E}">
      <dgm:prSet/>
      <dgm:spPr/>
      <dgm:t>
        <a:bodyPr/>
        <a:lstStyle/>
        <a:p>
          <a:endParaRPr lang="en-US"/>
        </a:p>
      </dgm:t>
    </dgm:pt>
    <dgm:pt modelId="{B7ED1AB6-A9F5-4ED0-9C26-949223FFC301}" type="pres">
      <dgm:prSet presAssocID="{ED768822-7467-4A14-B40D-4826F6516E91}" presName="root" presStyleCnt="0">
        <dgm:presLayoutVars>
          <dgm:dir/>
          <dgm:resizeHandles val="exact"/>
        </dgm:presLayoutVars>
      </dgm:prSet>
      <dgm:spPr/>
    </dgm:pt>
    <dgm:pt modelId="{E367D075-9C50-43C8-9118-63BCC0AB3A3A}" type="pres">
      <dgm:prSet presAssocID="{FB148B3E-140F-43D0-8D87-3041DC5EC6BA}" presName="compNode" presStyleCnt="0"/>
      <dgm:spPr/>
    </dgm:pt>
    <dgm:pt modelId="{6D780B3D-BE02-447B-B470-4683D8F2BCF9}" type="pres">
      <dgm:prSet presAssocID="{FB148B3E-140F-43D0-8D87-3041DC5EC6BA}" presName="bgRect" presStyleLbl="bgShp" presStyleIdx="0" presStyleCnt="4"/>
      <dgm:spPr/>
    </dgm:pt>
    <dgm:pt modelId="{D4FDBF11-9141-4A28-98EF-8DBF2309537F}" type="pres">
      <dgm:prSet presAssocID="{FB148B3E-140F-43D0-8D87-3041DC5EC6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605BF800-E485-4A2D-93DD-43300D535A17}" type="pres">
      <dgm:prSet presAssocID="{FB148B3E-140F-43D0-8D87-3041DC5EC6BA}" presName="spaceRect" presStyleCnt="0"/>
      <dgm:spPr/>
    </dgm:pt>
    <dgm:pt modelId="{3BCD3CCE-12BA-47FD-A7F1-1BFBC62398F6}" type="pres">
      <dgm:prSet presAssocID="{FB148B3E-140F-43D0-8D87-3041DC5EC6BA}" presName="parTx" presStyleLbl="revTx" presStyleIdx="0" presStyleCnt="4">
        <dgm:presLayoutVars>
          <dgm:chMax val="0"/>
          <dgm:chPref val="0"/>
        </dgm:presLayoutVars>
      </dgm:prSet>
      <dgm:spPr/>
    </dgm:pt>
    <dgm:pt modelId="{6C6ACC55-DB79-40D2-88E3-BE4A29E129DA}" type="pres">
      <dgm:prSet presAssocID="{103A3B64-13E2-4061-8D99-0237E20F7D0F}" presName="sibTrans" presStyleCnt="0"/>
      <dgm:spPr/>
    </dgm:pt>
    <dgm:pt modelId="{44576408-9FF0-46E9-A8A1-81F370647062}" type="pres">
      <dgm:prSet presAssocID="{9106C8BA-BE00-4A53-8BBD-CEBA74BA6CF1}" presName="compNode" presStyleCnt="0"/>
      <dgm:spPr/>
    </dgm:pt>
    <dgm:pt modelId="{FE3E1D71-0D6F-4172-8968-579FE26A1D01}" type="pres">
      <dgm:prSet presAssocID="{9106C8BA-BE00-4A53-8BBD-CEBA74BA6CF1}" presName="bgRect" presStyleLbl="bgShp" presStyleIdx="1" presStyleCnt="4"/>
      <dgm:spPr/>
    </dgm:pt>
    <dgm:pt modelId="{9B0307D2-26BA-4C6B-8F9F-4E19BCB39E5D}" type="pres">
      <dgm:prSet presAssocID="{9106C8BA-BE00-4A53-8BBD-CEBA74BA6C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2612C07E-C13C-4AAB-9DFF-91735C7AB985}" type="pres">
      <dgm:prSet presAssocID="{9106C8BA-BE00-4A53-8BBD-CEBA74BA6CF1}" presName="spaceRect" presStyleCnt="0"/>
      <dgm:spPr/>
    </dgm:pt>
    <dgm:pt modelId="{06F4328F-A0F0-49D2-8D35-F65DB2BF3548}" type="pres">
      <dgm:prSet presAssocID="{9106C8BA-BE00-4A53-8BBD-CEBA74BA6CF1}" presName="parTx" presStyleLbl="revTx" presStyleIdx="1" presStyleCnt="4">
        <dgm:presLayoutVars>
          <dgm:chMax val="0"/>
          <dgm:chPref val="0"/>
        </dgm:presLayoutVars>
      </dgm:prSet>
      <dgm:spPr/>
    </dgm:pt>
    <dgm:pt modelId="{765C0F7F-F759-46DD-A92F-32C65E77A364}" type="pres">
      <dgm:prSet presAssocID="{359DD8DA-B45A-4938-BD58-2255F9382FEB}" presName="sibTrans" presStyleCnt="0"/>
      <dgm:spPr/>
    </dgm:pt>
    <dgm:pt modelId="{75F66C79-2E90-4583-A1C2-3CFF459CED3B}" type="pres">
      <dgm:prSet presAssocID="{409BD332-27DA-4897-B89E-8DAF5E1E9622}" presName="compNode" presStyleCnt="0"/>
      <dgm:spPr/>
    </dgm:pt>
    <dgm:pt modelId="{118202C7-0564-4BC7-BA75-673904D48CAF}" type="pres">
      <dgm:prSet presAssocID="{409BD332-27DA-4897-B89E-8DAF5E1E9622}" presName="bgRect" presStyleLbl="bgShp" presStyleIdx="2" presStyleCnt="4"/>
      <dgm:spPr/>
    </dgm:pt>
    <dgm:pt modelId="{44D851F5-B810-4D34-8152-06830F3B0647}" type="pres">
      <dgm:prSet presAssocID="{409BD332-27DA-4897-B89E-8DAF5E1E96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 outline"/>
        </a:ext>
      </dgm:extLst>
    </dgm:pt>
    <dgm:pt modelId="{9A9E4292-0275-4BE5-A5A7-9382921650BF}" type="pres">
      <dgm:prSet presAssocID="{409BD332-27DA-4897-B89E-8DAF5E1E9622}" presName="spaceRect" presStyleCnt="0"/>
      <dgm:spPr/>
    </dgm:pt>
    <dgm:pt modelId="{6F44547A-4C2A-4688-84BB-76B39C31161B}" type="pres">
      <dgm:prSet presAssocID="{409BD332-27DA-4897-B89E-8DAF5E1E9622}" presName="parTx" presStyleLbl="revTx" presStyleIdx="2" presStyleCnt="4">
        <dgm:presLayoutVars>
          <dgm:chMax val="0"/>
          <dgm:chPref val="0"/>
        </dgm:presLayoutVars>
      </dgm:prSet>
      <dgm:spPr/>
    </dgm:pt>
    <dgm:pt modelId="{A939B041-1E59-4D16-9D76-B8E8CAC31E8C}" type="pres">
      <dgm:prSet presAssocID="{A45BD4AD-0BD3-48BB-9F2A-211408121588}" presName="sibTrans" presStyleCnt="0"/>
      <dgm:spPr/>
    </dgm:pt>
    <dgm:pt modelId="{0BB40162-94D3-42BB-B69B-7BD41C9F5AF1}" type="pres">
      <dgm:prSet presAssocID="{9ADA8C20-0EFE-4C02-B084-9EF24FF46436}" presName="compNode" presStyleCnt="0"/>
      <dgm:spPr/>
    </dgm:pt>
    <dgm:pt modelId="{D445DD93-96A0-47E5-A7C3-543874BE70E2}" type="pres">
      <dgm:prSet presAssocID="{9ADA8C20-0EFE-4C02-B084-9EF24FF46436}" presName="bgRect" presStyleLbl="bgShp" presStyleIdx="3" presStyleCnt="4"/>
      <dgm:spPr/>
    </dgm:pt>
    <dgm:pt modelId="{3FE05D27-4436-42C5-8698-99B63696D18A}" type="pres">
      <dgm:prSet presAssocID="{9ADA8C20-0EFE-4C02-B084-9EF24FF4643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 with solid fill"/>
        </a:ext>
      </dgm:extLst>
    </dgm:pt>
    <dgm:pt modelId="{AFD4155E-D521-4947-9944-206BCBC963BE}" type="pres">
      <dgm:prSet presAssocID="{9ADA8C20-0EFE-4C02-B084-9EF24FF46436}" presName="spaceRect" presStyleCnt="0"/>
      <dgm:spPr/>
    </dgm:pt>
    <dgm:pt modelId="{89AFDB6D-AF3F-4F1F-A97C-6648351C8011}" type="pres">
      <dgm:prSet presAssocID="{9ADA8C20-0EFE-4C02-B084-9EF24FF4643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60E6703-FD07-40F1-89BF-3286A5A79F53}" type="presOf" srcId="{9106C8BA-BE00-4A53-8BBD-CEBA74BA6CF1}" destId="{06F4328F-A0F0-49D2-8D35-F65DB2BF3548}" srcOrd="0" destOrd="0" presId="urn:microsoft.com/office/officeart/2018/2/layout/IconVerticalSolidList"/>
    <dgm:cxn modelId="{FC652F32-B7DF-4115-B92C-551DF8028FD5}" srcId="{ED768822-7467-4A14-B40D-4826F6516E91}" destId="{409BD332-27DA-4897-B89E-8DAF5E1E9622}" srcOrd="2" destOrd="0" parTransId="{571FD46D-A1A2-4F5D-9435-3B3E37110CFA}" sibTransId="{A45BD4AD-0BD3-48BB-9F2A-211408121588}"/>
    <dgm:cxn modelId="{BE1D6C61-CEFE-4B87-9770-F7AE67DB1428}" type="presOf" srcId="{ED768822-7467-4A14-B40D-4826F6516E91}" destId="{B7ED1AB6-A9F5-4ED0-9C26-949223FFC301}" srcOrd="0" destOrd="0" presId="urn:microsoft.com/office/officeart/2018/2/layout/IconVerticalSolidList"/>
    <dgm:cxn modelId="{DD2E0B65-C181-44A1-A371-1207BFE5E776}" srcId="{ED768822-7467-4A14-B40D-4826F6516E91}" destId="{9106C8BA-BE00-4A53-8BBD-CEBA74BA6CF1}" srcOrd="1" destOrd="0" parTransId="{02B68447-D438-43C1-BEB1-E37FF99972A4}" sibTransId="{359DD8DA-B45A-4938-BD58-2255F9382FEB}"/>
    <dgm:cxn modelId="{A65C6459-D343-4CD5-A723-BC6024609AA3}" type="presOf" srcId="{9ADA8C20-0EFE-4C02-B084-9EF24FF46436}" destId="{89AFDB6D-AF3F-4F1F-A97C-6648351C8011}" srcOrd="0" destOrd="0" presId="urn:microsoft.com/office/officeart/2018/2/layout/IconVerticalSolidList"/>
    <dgm:cxn modelId="{668B1A9D-BA09-4801-AE66-145F715D306A}" srcId="{ED768822-7467-4A14-B40D-4826F6516E91}" destId="{FB148B3E-140F-43D0-8D87-3041DC5EC6BA}" srcOrd="0" destOrd="0" parTransId="{7020ED8F-F056-4E96-8D72-1E2CDD4AA1DF}" sibTransId="{103A3B64-13E2-4061-8D99-0237E20F7D0F}"/>
    <dgm:cxn modelId="{CCC4E0DB-155A-4A02-8308-89118DBEF1DC}" type="presOf" srcId="{409BD332-27DA-4897-B89E-8DAF5E1E9622}" destId="{6F44547A-4C2A-4688-84BB-76B39C31161B}" srcOrd="0" destOrd="0" presId="urn:microsoft.com/office/officeart/2018/2/layout/IconVerticalSolidList"/>
    <dgm:cxn modelId="{4F65BDF6-C7F2-49D4-B5FA-52375DA08379}" type="presOf" srcId="{FB148B3E-140F-43D0-8D87-3041DC5EC6BA}" destId="{3BCD3CCE-12BA-47FD-A7F1-1BFBC62398F6}" srcOrd="0" destOrd="0" presId="urn:microsoft.com/office/officeart/2018/2/layout/IconVerticalSolidList"/>
    <dgm:cxn modelId="{9CBEFFFC-6C96-4019-A077-63F4BE04E37E}" srcId="{ED768822-7467-4A14-B40D-4826F6516E91}" destId="{9ADA8C20-0EFE-4C02-B084-9EF24FF46436}" srcOrd="3" destOrd="0" parTransId="{8B3D624F-FE0B-40A7-B31F-BAD82E2AF156}" sibTransId="{96EBF484-6BD7-4964-94AF-43190B1A37D5}"/>
    <dgm:cxn modelId="{CCB829BF-3847-46D6-B29E-362613B2C5EA}" type="presParOf" srcId="{B7ED1AB6-A9F5-4ED0-9C26-949223FFC301}" destId="{E367D075-9C50-43C8-9118-63BCC0AB3A3A}" srcOrd="0" destOrd="0" presId="urn:microsoft.com/office/officeart/2018/2/layout/IconVerticalSolidList"/>
    <dgm:cxn modelId="{30F3BD29-34CF-4853-9F74-86BEEA497A0F}" type="presParOf" srcId="{E367D075-9C50-43C8-9118-63BCC0AB3A3A}" destId="{6D780B3D-BE02-447B-B470-4683D8F2BCF9}" srcOrd="0" destOrd="0" presId="urn:microsoft.com/office/officeart/2018/2/layout/IconVerticalSolidList"/>
    <dgm:cxn modelId="{EDE7F1F1-61F8-424F-AB97-043C33150811}" type="presParOf" srcId="{E367D075-9C50-43C8-9118-63BCC0AB3A3A}" destId="{D4FDBF11-9141-4A28-98EF-8DBF2309537F}" srcOrd="1" destOrd="0" presId="urn:microsoft.com/office/officeart/2018/2/layout/IconVerticalSolidList"/>
    <dgm:cxn modelId="{800CF958-3C91-4D13-8836-FB500D9C28BA}" type="presParOf" srcId="{E367D075-9C50-43C8-9118-63BCC0AB3A3A}" destId="{605BF800-E485-4A2D-93DD-43300D535A17}" srcOrd="2" destOrd="0" presId="urn:microsoft.com/office/officeart/2018/2/layout/IconVerticalSolidList"/>
    <dgm:cxn modelId="{6793ECC8-470F-4846-88D4-510FC45FA3AD}" type="presParOf" srcId="{E367D075-9C50-43C8-9118-63BCC0AB3A3A}" destId="{3BCD3CCE-12BA-47FD-A7F1-1BFBC62398F6}" srcOrd="3" destOrd="0" presId="urn:microsoft.com/office/officeart/2018/2/layout/IconVerticalSolidList"/>
    <dgm:cxn modelId="{B081A928-3BA3-4A3E-92E6-56852E76D0CF}" type="presParOf" srcId="{B7ED1AB6-A9F5-4ED0-9C26-949223FFC301}" destId="{6C6ACC55-DB79-40D2-88E3-BE4A29E129DA}" srcOrd="1" destOrd="0" presId="urn:microsoft.com/office/officeart/2018/2/layout/IconVerticalSolidList"/>
    <dgm:cxn modelId="{3615AFD5-D1E5-4D8D-AC5E-86FD0F674842}" type="presParOf" srcId="{B7ED1AB6-A9F5-4ED0-9C26-949223FFC301}" destId="{44576408-9FF0-46E9-A8A1-81F370647062}" srcOrd="2" destOrd="0" presId="urn:microsoft.com/office/officeart/2018/2/layout/IconVerticalSolidList"/>
    <dgm:cxn modelId="{9F4D6F14-E438-4817-9928-205DFE6DD0F4}" type="presParOf" srcId="{44576408-9FF0-46E9-A8A1-81F370647062}" destId="{FE3E1D71-0D6F-4172-8968-579FE26A1D01}" srcOrd="0" destOrd="0" presId="urn:microsoft.com/office/officeart/2018/2/layout/IconVerticalSolidList"/>
    <dgm:cxn modelId="{381F6CFE-9DBA-4EC3-AC37-8CF3BACD2DA0}" type="presParOf" srcId="{44576408-9FF0-46E9-A8A1-81F370647062}" destId="{9B0307D2-26BA-4C6B-8F9F-4E19BCB39E5D}" srcOrd="1" destOrd="0" presId="urn:microsoft.com/office/officeart/2018/2/layout/IconVerticalSolidList"/>
    <dgm:cxn modelId="{4C8DE7B6-6920-4452-B5C5-D0A2E026C181}" type="presParOf" srcId="{44576408-9FF0-46E9-A8A1-81F370647062}" destId="{2612C07E-C13C-4AAB-9DFF-91735C7AB985}" srcOrd="2" destOrd="0" presId="urn:microsoft.com/office/officeart/2018/2/layout/IconVerticalSolidList"/>
    <dgm:cxn modelId="{9C49BA72-8C70-4051-9445-D68AD1002969}" type="presParOf" srcId="{44576408-9FF0-46E9-A8A1-81F370647062}" destId="{06F4328F-A0F0-49D2-8D35-F65DB2BF3548}" srcOrd="3" destOrd="0" presId="urn:microsoft.com/office/officeart/2018/2/layout/IconVerticalSolidList"/>
    <dgm:cxn modelId="{BAF73E6E-3A1D-43B8-B219-AFEA02F76D49}" type="presParOf" srcId="{B7ED1AB6-A9F5-4ED0-9C26-949223FFC301}" destId="{765C0F7F-F759-46DD-A92F-32C65E77A364}" srcOrd="3" destOrd="0" presId="urn:microsoft.com/office/officeart/2018/2/layout/IconVerticalSolidList"/>
    <dgm:cxn modelId="{4E8CBBC7-9B41-43EC-8A06-74EE3B8A19E3}" type="presParOf" srcId="{B7ED1AB6-A9F5-4ED0-9C26-949223FFC301}" destId="{75F66C79-2E90-4583-A1C2-3CFF459CED3B}" srcOrd="4" destOrd="0" presId="urn:microsoft.com/office/officeart/2018/2/layout/IconVerticalSolidList"/>
    <dgm:cxn modelId="{4F69F810-52DB-4550-A96F-6E2E111FF6D2}" type="presParOf" srcId="{75F66C79-2E90-4583-A1C2-3CFF459CED3B}" destId="{118202C7-0564-4BC7-BA75-673904D48CAF}" srcOrd="0" destOrd="0" presId="urn:microsoft.com/office/officeart/2018/2/layout/IconVerticalSolidList"/>
    <dgm:cxn modelId="{2290279F-9AD4-4C88-9D04-616DB12C736C}" type="presParOf" srcId="{75F66C79-2E90-4583-A1C2-3CFF459CED3B}" destId="{44D851F5-B810-4D34-8152-06830F3B0647}" srcOrd="1" destOrd="0" presId="urn:microsoft.com/office/officeart/2018/2/layout/IconVerticalSolidList"/>
    <dgm:cxn modelId="{30F6838E-8F81-48C8-B626-4AAC4CEBBFE0}" type="presParOf" srcId="{75F66C79-2E90-4583-A1C2-3CFF459CED3B}" destId="{9A9E4292-0275-4BE5-A5A7-9382921650BF}" srcOrd="2" destOrd="0" presId="urn:microsoft.com/office/officeart/2018/2/layout/IconVerticalSolidList"/>
    <dgm:cxn modelId="{811399BB-8F0E-4DA3-A54A-A86DB1163035}" type="presParOf" srcId="{75F66C79-2E90-4583-A1C2-3CFF459CED3B}" destId="{6F44547A-4C2A-4688-84BB-76B39C31161B}" srcOrd="3" destOrd="0" presId="urn:microsoft.com/office/officeart/2018/2/layout/IconVerticalSolidList"/>
    <dgm:cxn modelId="{F750A9EF-6E59-4385-A4B7-C9985CE2B0D9}" type="presParOf" srcId="{B7ED1AB6-A9F5-4ED0-9C26-949223FFC301}" destId="{A939B041-1E59-4D16-9D76-B8E8CAC31E8C}" srcOrd="5" destOrd="0" presId="urn:microsoft.com/office/officeart/2018/2/layout/IconVerticalSolidList"/>
    <dgm:cxn modelId="{BAF3E5AE-8970-4BA3-91BB-E9F6BC339776}" type="presParOf" srcId="{B7ED1AB6-A9F5-4ED0-9C26-949223FFC301}" destId="{0BB40162-94D3-42BB-B69B-7BD41C9F5AF1}" srcOrd="6" destOrd="0" presId="urn:microsoft.com/office/officeart/2018/2/layout/IconVerticalSolidList"/>
    <dgm:cxn modelId="{4CAE3FDA-CBBA-42E0-A444-4CE99FA9E6C9}" type="presParOf" srcId="{0BB40162-94D3-42BB-B69B-7BD41C9F5AF1}" destId="{D445DD93-96A0-47E5-A7C3-543874BE70E2}" srcOrd="0" destOrd="0" presId="urn:microsoft.com/office/officeart/2018/2/layout/IconVerticalSolidList"/>
    <dgm:cxn modelId="{664EB353-F6FC-4EFB-A067-A979229F047B}" type="presParOf" srcId="{0BB40162-94D3-42BB-B69B-7BD41C9F5AF1}" destId="{3FE05D27-4436-42C5-8698-99B63696D18A}" srcOrd="1" destOrd="0" presId="urn:microsoft.com/office/officeart/2018/2/layout/IconVerticalSolidList"/>
    <dgm:cxn modelId="{0EDF6887-26C9-48A3-B917-4765D9EA4C8E}" type="presParOf" srcId="{0BB40162-94D3-42BB-B69B-7BD41C9F5AF1}" destId="{AFD4155E-D521-4947-9944-206BCBC963BE}" srcOrd="2" destOrd="0" presId="urn:microsoft.com/office/officeart/2018/2/layout/IconVerticalSolidList"/>
    <dgm:cxn modelId="{939533E5-03C9-491A-8139-A9197C43BE0F}" type="presParOf" srcId="{0BB40162-94D3-42BB-B69B-7BD41C9F5AF1}" destId="{89AFDB6D-AF3F-4F1F-A97C-6648351C80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5D79E7-6FCA-4683-A253-4DD34A324C2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8F7CEBA-09DB-4CEC-91B2-31970C2086C8}">
      <dgm:prSet/>
      <dgm:spPr/>
      <dgm:t>
        <a:bodyPr/>
        <a:lstStyle/>
        <a:p>
          <a:r>
            <a:rPr lang="en-US" dirty="0" err="1"/>
            <a:t>CSPro</a:t>
          </a:r>
          <a:r>
            <a:rPr lang="en-US" dirty="0"/>
            <a:t> 8.0: census data</a:t>
          </a:r>
        </a:p>
      </dgm:t>
    </dgm:pt>
    <dgm:pt modelId="{E90785B7-343D-45CB-983B-680FE675054B}" type="parTrans" cxnId="{C56002AE-2E10-4DC1-8810-4E1427F79ABD}">
      <dgm:prSet/>
      <dgm:spPr/>
      <dgm:t>
        <a:bodyPr/>
        <a:lstStyle/>
        <a:p>
          <a:endParaRPr lang="en-US"/>
        </a:p>
      </dgm:t>
    </dgm:pt>
    <dgm:pt modelId="{3EA197C9-A2B4-4A4C-BD95-F8184F66BE84}" type="sibTrans" cxnId="{C56002AE-2E10-4DC1-8810-4E1427F79ABD}">
      <dgm:prSet/>
      <dgm:spPr/>
      <dgm:t>
        <a:bodyPr/>
        <a:lstStyle/>
        <a:p>
          <a:endParaRPr lang="en-US"/>
        </a:p>
      </dgm:t>
    </dgm:pt>
    <dgm:pt modelId="{91B426AF-20D8-4D03-8E88-169588DCE937}">
      <dgm:prSet/>
      <dgm:spPr/>
      <dgm:t>
        <a:bodyPr/>
        <a:lstStyle/>
        <a:p>
          <a:r>
            <a:rPr lang="en-US"/>
            <a:t>Excel: indicators &amp; ratios</a:t>
          </a:r>
        </a:p>
      </dgm:t>
    </dgm:pt>
    <dgm:pt modelId="{C1963262-D525-4A09-85D9-57E1CE5C2DEA}" type="parTrans" cxnId="{CA9DD966-3B29-49B5-9922-959F65CB4870}">
      <dgm:prSet/>
      <dgm:spPr/>
      <dgm:t>
        <a:bodyPr/>
        <a:lstStyle/>
        <a:p>
          <a:endParaRPr lang="en-US"/>
        </a:p>
      </dgm:t>
    </dgm:pt>
    <dgm:pt modelId="{73EEA5B1-5386-46B3-9306-76796EBE9098}" type="sibTrans" cxnId="{CA9DD966-3B29-49B5-9922-959F65CB4870}">
      <dgm:prSet/>
      <dgm:spPr/>
      <dgm:t>
        <a:bodyPr/>
        <a:lstStyle/>
        <a:p>
          <a:endParaRPr lang="en-US"/>
        </a:p>
      </dgm:t>
    </dgm:pt>
    <dgm:pt modelId="{F92D526E-593A-4240-B2B5-E90CCDE3EB1E}">
      <dgm:prSet/>
      <dgm:spPr/>
      <dgm:t>
        <a:bodyPr/>
        <a:lstStyle/>
        <a:p>
          <a:r>
            <a:rPr lang="en-US"/>
            <a:t>QGIS: thematic mapping</a:t>
          </a:r>
        </a:p>
      </dgm:t>
    </dgm:pt>
    <dgm:pt modelId="{82C7B8F1-D8AF-418B-AACC-9D3DD3608E0F}" type="parTrans" cxnId="{2ECEB951-9B03-449C-9900-04E66AD09E0C}">
      <dgm:prSet/>
      <dgm:spPr/>
      <dgm:t>
        <a:bodyPr/>
        <a:lstStyle/>
        <a:p>
          <a:endParaRPr lang="en-US"/>
        </a:p>
      </dgm:t>
    </dgm:pt>
    <dgm:pt modelId="{F135B740-8FFE-4DDC-802E-AB18ACEA32AA}" type="sibTrans" cxnId="{2ECEB951-9B03-449C-9900-04E66AD09E0C}">
      <dgm:prSet/>
      <dgm:spPr/>
      <dgm:t>
        <a:bodyPr/>
        <a:lstStyle/>
        <a:p>
          <a:endParaRPr lang="en-US"/>
        </a:p>
      </dgm:t>
    </dgm:pt>
    <dgm:pt modelId="{E0F701AF-7EAC-4EC2-956E-F98DD2CF4AE7}" type="pres">
      <dgm:prSet presAssocID="{2C5D79E7-6FCA-4683-A253-4DD34A324C26}" presName="root" presStyleCnt="0">
        <dgm:presLayoutVars>
          <dgm:dir/>
          <dgm:resizeHandles val="exact"/>
        </dgm:presLayoutVars>
      </dgm:prSet>
      <dgm:spPr/>
    </dgm:pt>
    <dgm:pt modelId="{306EE245-81D2-4592-988C-3C285206ACF2}" type="pres">
      <dgm:prSet presAssocID="{F8F7CEBA-09DB-4CEC-91B2-31970C2086C8}" presName="compNode" presStyleCnt="0"/>
      <dgm:spPr/>
    </dgm:pt>
    <dgm:pt modelId="{425E52C1-0D48-4EAA-9D3E-D1A445807CD8}" type="pres">
      <dgm:prSet presAssocID="{F8F7CEBA-09DB-4CEC-91B2-31970C2086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FF8A847-6DCF-4B33-8234-1C95FAC01729}" type="pres">
      <dgm:prSet presAssocID="{F8F7CEBA-09DB-4CEC-91B2-31970C2086C8}" presName="spaceRect" presStyleCnt="0"/>
      <dgm:spPr/>
    </dgm:pt>
    <dgm:pt modelId="{9B3EB0A7-3542-4EFE-96FD-7AAF32AC1613}" type="pres">
      <dgm:prSet presAssocID="{F8F7CEBA-09DB-4CEC-91B2-31970C2086C8}" presName="textRect" presStyleLbl="revTx" presStyleIdx="0" presStyleCnt="3">
        <dgm:presLayoutVars>
          <dgm:chMax val="1"/>
          <dgm:chPref val="1"/>
        </dgm:presLayoutVars>
      </dgm:prSet>
      <dgm:spPr/>
    </dgm:pt>
    <dgm:pt modelId="{02E3D26B-9678-429A-91B7-444BDE01032C}" type="pres">
      <dgm:prSet presAssocID="{3EA197C9-A2B4-4A4C-BD95-F8184F66BE84}" presName="sibTrans" presStyleCnt="0"/>
      <dgm:spPr/>
    </dgm:pt>
    <dgm:pt modelId="{798600F3-DBAB-4947-B02C-4C05654DC396}" type="pres">
      <dgm:prSet presAssocID="{91B426AF-20D8-4D03-8E88-169588DCE937}" presName="compNode" presStyleCnt="0"/>
      <dgm:spPr/>
    </dgm:pt>
    <dgm:pt modelId="{DF8D6D8C-50E7-4FAD-9D21-EBEED265C559}" type="pres">
      <dgm:prSet presAssocID="{91B426AF-20D8-4D03-8E88-169588DCE9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</dgm:spPr>
    </dgm:pt>
    <dgm:pt modelId="{1EDCCB04-4EAD-4004-B585-EA562C6B0F3C}" type="pres">
      <dgm:prSet presAssocID="{91B426AF-20D8-4D03-8E88-169588DCE937}" presName="spaceRect" presStyleCnt="0"/>
      <dgm:spPr/>
    </dgm:pt>
    <dgm:pt modelId="{414E60B4-35BB-4586-AD25-54BABE6970FA}" type="pres">
      <dgm:prSet presAssocID="{91B426AF-20D8-4D03-8E88-169588DCE937}" presName="textRect" presStyleLbl="revTx" presStyleIdx="1" presStyleCnt="3">
        <dgm:presLayoutVars>
          <dgm:chMax val="1"/>
          <dgm:chPref val="1"/>
        </dgm:presLayoutVars>
      </dgm:prSet>
      <dgm:spPr/>
    </dgm:pt>
    <dgm:pt modelId="{8EC9429F-0E48-4142-A448-150A0A6A4662}" type="pres">
      <dgm:prSet presAssocID="{73EEA5B1-5386-46B3-9306-76796EBE9098}" presName="sibTrans" presStyleCnt="0"/>
      <dgm:spPr/>
    </dgm:pt>
    <dgm:pt modelId="{E17FC30F-48F5-450A-9443-8CBBAD33B764}" type="pres">
      <dgm:prSet presAssocID="{F92D526E-593A-4240-B2B5-E90CCDE3EB1E}" presName="compNode" presStyleCnt="0"/>
      <dgm:spPr/>
    </dgm:pt>
    <dgm:pt modelId="{56DF628B-B74B-4A34-87CA-AEE8E58D88DD}" type="pres">
      <dgm:prSet presAssocID="{F92D526E-593A-4240-B2B5-E90CCDE3EB1E}" presName="iconRect" presStyleLbl="node1" presStyleIdx="2" presStyleCnt="3"/>
      <dgm:spPr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</dgm:pt>
    <dgm:pt modelId="{A184D1C2-BC96-433B-808C-854F125FC1EB}" type="pres">
      <dgm:prSet presAssocID="{F92D526E-593A-4240-B2B5-E90CCDE3EB1E}" presName="spaceRect" presStyleCnt="0"/>
      <dgm:spPr/>
    </dgm:pt>
    <dgm:pt modelId="{3B88EC7B-9BBC-4A93-8D57-8ADE63BEA96E}" type="pres">
      <dgm:prSet presAssocID="{F92D526E-593A-4240-B2B5-E90CCDE3EB1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A9DD966-3B29-49B5-9922-959F65CB4870}" srcId="{2C5D79E7-6FCA-4683-A253-4DD34A324C26}" destId="{91B426AF-20D8-4D03-8E88-169588DCE937}" srcOrd="1" destOrd="0" parTransId="{C1963262-D525-4A09-85D9-57E1CE5C2DEA}" sibTransId="{73EEA5B1-5386-46B3-9306-76796EBE9098}"/>
    <dgm:cxn modelId="{D65D6E6E-24DF-4EC3-BF6C-D01AEF0C84C4}" type="presOf" srcId="{91B426AF-20D8-4D03-8E88-169588DCE937}" destId="{414E60B4-35BB-4586-AD25-54BABE6970FA}" srcOrd="0" destOrd="0" presId="urn:microsoft.com/office/officeart/2018/2/layout/IconLabelList"/>
    <dgm:cxn modelId="{2ECEB951-9B03-449C-9900-04E66AD09E0C}" srcId="{2C5D79E7-6FCA-4683-A253-4DD34A324C26}" destId="{F92D526E-593A-4240-B2B5-E90CCDE3EB1E}" srcOrd="2" destOrd="0" parTransId="{82C7B8F1-D8AF-418B-AACC-9D3DD3608E0F}" sibTransId="{F135B740-8FFE-4DDC-802E-AB18ACEA32AA}"/>
    <dgm:cxn modelId="{63BDD493-9A87-4B2E-B323-943D05178D64}" type="presOf" srcId="{F92D526E-593A-4240-B2B5-E90CCDE3EB1E}" destId="{3B88EC7B-9BBC-4A93-8D57-8ADE63BEA96E}" srcOrd="0" destOrd="0" presId="urn:microsoft.com/office/officeart/2018/2/layout/IconLabelList"/>
    <dgm:cxn modelId="{C56002AE-2E10-4DC1-8810-4E1427F79ABD}" srcId="{2C5D79E7-6FCA-4683-A253-4DD34A324C26}" destId="{F8F7CEBA-09DB-4CEC-91B2-31970C2086C8}" srcOrd="0" destOrd="0" parTransId="{E90785B7-343D-45CB-983B-680FE675054B}" sibTransId="{3EA197C9-A2B4-4A4C-BD95-F8184F66BE84}"/>
    <dgm:cxn modelId="{9781A2E0-A7DE-455C-A629-7CCFD40A4C80}" type="presOf" srcId="{F8F7CEBA-09DB-4CEC-91B2-31970C2086C8}" destId="{9B3EB0A7-3542-4EFE-96FD-7AAF32AC1613}" srcOrd="0" destOrd="0" presId="urn:microsoft.com/office/officeart/2018/2/layout/IconLabelList"/>
    <dgm:cxn modelId="{75BDD2ED-FF8E-4F98-8235-B97B25DF9284}" type="presOf" srcId="{2C5D79E7-6FCA-4683-A253-4DD34A324C26}" destId="{E0F701AF-7EAC-4EC2-956E-F98DD2CF4AE7}" srcOrd="0" destOrd="0" presId="urn:microsoft.com/office/officeart/2018/2/layout/IconLabelList"/>
    <dgm:cxn modelId="{2D9954D0-81E1-4975-A0B7-A7D970E0C303}" type="presParOf" srcId="{E0F701AF-7EAC-4EC2-956E-F98DD2CF4AE7}" destId="{306EE245-81D2-4592-988C-3C285206ACF2}" srcOrd="0" destOrd="0" presId="urn:microsoft.com/office/officeart/2018/2/layout/IconLabelList"/>
    <dgm:cxn modelId="{E23144AE-CB7A-4E60-B637-02C711C9680A}" type="presParOf" srcId="{306EE245-81D2-4592-988C-3C285206ACF2}" destId="{425E52C1-0D48-4EAA-9D3E-D1A445807CD8}" srcOrd="0" destOrd="0" presId="urn:microsoft.com/office/officeart/2018/2/layout/IconLabelList"/>
    <dgm:cxn modelId="{882E7DF5-7CC4-4970-8EC4-519961893A59}" type="presParOf" srcId="{306EE245-81D2-4592-988C-3C285206ACF2}" destId="{DFF8A847-6DCF-4B33-8234-1C95FAC01729}" srcOrd="1" destOrd="0" presId="urn:microsoft.com/office/officeart/2018/2/layout/IconLabelList"/>
    <dgm:cxn modelId="{34174696-9D75-424D-83C1-BE3D18E98B58}" type="presParOf" srcId="{306EE245-81D2-4592-988C-3C285206ACF2}" destId="{9B3EB0A7-3542-4EFE-96FD-7AAF32AC1613}" srcOrd="2" destOrd="0" presId="urn:microsoft.com/office/officeart/2018/2/layout/IconLabelList"/>
    <dgm:cxn modelId="{E2F84C0C-CC1E-47A9-826C-767965D6B4D7}" type="presParOf" srcId="{E0F701AF-7EAC-4EC2-956E-F98DD2CF4AE7}" destId="{02E3D26B-9678-429A-91B7-444BDE01032C}" srcOrd="1" destOrd="0" presId="urn:microsoft.com/office/officeart/2018/2/layout/IconLabelList"/>
    <dgm:cxn modelId="{42D0AB65-C8AE-42D3-8111-A4CBD7B76D92}" type="presParOf" srcId="{E0F701AF-7EAC-4EC2-956E-F98DD2CF4AE7}" destId="{798600F3-DBAB-4947-B02C-4C05654DC396}" srcOrd="2" destOrd="0" presId="urn:microsoft.com/office/officeart/2018/2/layout/IconLabelList"/>
    <dgm:cxn modelId="{A8EF8FFE-D84E-4AA0-90BF-66FA064A2CD8}" type="presParOf" srcId="{798600F3-DBAB-4947-B02C-4C05654DC396}" destId="{DF8D6D8C-50E7-4FAD-9D21-EBEED265C559}" srcOrd="0" destOrd="0" presId="urn:microsoft.com/office/officeart/2018/2/layout/IconLabelList"/>
    <dgm:cxn modelId="{51A6D995-373E-4002-93EC-70497ABFE3BB}" type="presParOf" srcId="{798600F3-DBAB-4947-B02C-4C05654DC396}" destId="{1EDCCB04-4EAD-4004-B585-EA562C6B0F3C}" srcOrd="1" destOrd="0" presId="urn:microsoft.com/office/officeart/2018/2/layout/IconLabelList"/>
    <dgm:cxn modelId="{94BD9FCC-A9DF-457F-B469-42CDEA9CB7A9}" type="presParOf" srcId="{798600F3-DBAB-4947-B02C-4C05654DC396}" destId="{414E60B4-35BB-4586-AD25-54BABE6970FA}" srcOrd="2" destOrd="0" presId="urn:microsoft.com/office/officeart/2018/2/layout/IconLabelList"/>
    <dgm:cxn modelId="{E45ED214-73F2-491E-B00A-213F58E15BAE}" type="presParOf" srcId="{E0F701AF-7EAC-4EC2-956E-F98DD2CF4AE7}" destId="{8EC9429F-0E48-4142-A448-150A0A6A4662}" srcOrd="3" destOrd="0" presId="urn:microsoft.com/office/officeart/2018/2/layout/IconLabelList"/>
    <dgm:cxn modelId="{B25D297C-4FF5-4199-A0BF-A596D0DD25AB}" type="presParOf" srcId="{E0F701AF-7EAC-4EC2-956E-F98DD2CF4AE7}" destId="{E17FC30F-48F5-450A-9443-8CBBAD33B764}" srcOrd="4" destOrd="0" presId="urn:microsoft.com/office/officeart/2018/2/layout/IconLabelList"/>
    <dgm:cxn modelId="{C2FDBC2C-F781-4C22-BE14-AF5C98961B69}" type="presParOf" srcId="{E17FC30F-48F5-450A-9443-8CBBAD33B764}" destId="{56DF628B-B74B-4A34-87CA-AEE8E58D88DD}" srcOrd="0" destOrd="0" presId="urn:microsoft.com/office/officeart/2018/2/layout/IconLabelList"/>
    <dgm:cxn modelId="{98453724-EEEB-44A1-B9C7-911A51388950}" type="presParOf" srcId="{E17FC30F-48F5-450A-9443-8CBBAD33B764}" destId="{A184D1C2-BC96-433B-808C-854F125FC1EB}" srcOrd="1" destOrd="0" presId="urn:microsoft.com/office/officeart/2018/2/layout/IconLabelList"/>
    <dgm:cxn modelId="{05790D40-A330-4964-BEFF-24513FDB6234}" type="presParOf" srcId="{E17FC30F-48F5-450A-9443-8CBBAD33B764}" destId="{3B88EC7B-9BBC-4A93-8D57-8ADE63BEA96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A0DE63-1732-4A05-B8A9-B6B03D518C8E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6114D1E-CFC5-4F31-9550-E88B44AB29B7}">
      <dgm:prSet/>
      <dgm:spPr/>
      <dgm:t>
        <a:bodyPr/>
        <a:lstStyle/>
        <a:p>
          <a:r>
            <a:rPr lang="en-US" dirty="0"/>
            <a:t>Cross-tables by barangay</a:t>
          </a:r>
        </a:p>
      </dgm:t>
    </dgm:pt>
    <dgm:pt modelId="{5A224945-8C15-45D3-AF23-798862D59B64}" type="parTrans" cxnId="{04600A9D-C70C-46F6-9F00-00514402D74A}">
      <dgm:prSet/>
      <dgm:spPr/>
      <dgm:t>
        <a:bodyPr/>
        <a:lstStyle/>
        <a:p>
          <a:endParaRPr lang="en-US"/>
        </a:p>
      </dgm:t>
    </dgm:pt>
    <dgm:pt modelId="{E40EB85E-E7C1-47A8-83B2-9E4881DFB092}" type="sibTrans" cxnId="{04600A9D-C70C-46F6-9F00-00514402D74A}">
      <dgm:prSet/>
      <dgm:spPr/>
      <dgm:t>
        <a:bodyPr/>
        <a:lstStyle/>
        <a:p>
          <a:endParaRPr lang="en-US"/>
        </a:p>
      </dgm:t>
    </dgm:pt>
    <dgm:pt modelId="{7124D0FA-404D-4AF8-A3DD-CB3D6C7492B3}">
      <dgm:prSet/>
      <dgm:spPr/>
      <dgm:t>
        <a:bodyPr/>
        <a:lstStyle/>
        <a:p>
          <a:r>
            <a:rPr lang="en-US"/>
            <a:t>Age × risk × vulnerability</a:t>
          </a:r>
        </a:p>
      </dgm:t>
    </dgm:pt>
    <dgm:pt modelId="{4EFE7F76-926B-4A64-BBED-7D4D62E32368}" type="parTrans" cxnId="{139CE87C-1E78-4008-BA7C-DDC4B86B0357}">
      <dgm:prSet/>
      <dgm:spPr/>
      <dgm:t>
        <a:bodyPr/>
        <a:lstStyle/>
        <a:p>
          <a:endParaRPr lang="en-US"/>
        </a:p>
      </dgm:t>
    </dgm:pt>
    <dgm:pt modelId="{607C0988-42A3-4D00-BA8B-4F6D8A2662C2}" type="sibTrans" cxnId="{139CE87C-1E78-4008-BA7C-DDC4B86B0357}">
      <dgm:prSet/>
      <dgm:spPr/>
      <dgm:t>
        <a:bodyPr/>
        <a:lstStyle/>
        <a:p>
          <a:endParaRPr lang="en-US"/>
        </a:p>
      </dgm:t>
    </dgm:pt>
    <dgm:pt modelId="{36CE302B-6AE5-4310-A71F-9DCE69596C04}">
      <dgm:prSet/>
      <dgm:spPr/>
      <dgm:t>
        <a:bodyPr/>
        <a:lstStyle/>
        <a:p>
          <a:r>
            <a:rPr lang="en-US"/>
            <a:t>Targeted analysis</a:t>
          </a:r>
        </a:p>
      </dgm:t>
    </dgm:pt>
    <dgm:pt modelId="{A4D32C5F-073D-436E-B498-4A4DB1F619A9}" type="parTrans" cxnId="{625850AD-865B-49D2-9B42-F31C3C2B777D}">
      <dgm:prSet/>
      <dgm:spPr/>
      <dgm:t>
        <a:bodyPr/>
        <a:lstStyle/>
        <a:p>
          <a:endParaRPr lang="en-US"/>
        </a:p>
      </dgm:t>
    </dgm:pt>
    <dgm:pt modelId="{C8DE3866-CF6B-422B-B01A-3167D64E5883}" type="sibTrans" cxnId="{625850AD-865B-49D2-9B42-F31C3C2B777D}">
      <dgm:prSet/>
      <dgm:spPr/>
      <dgm:t>
        <a:bodyPr/>
        <a:lstStyle/>
        <a:p>
          <a:endParaRPr lang="en-US"/>
        </a:p>
      </dgm:t>
    </dgm:pt>
    <dgm:pt modelId="{CAEE258F-AD15-4663-AB32-8EB4508B3C4C}" type="pres">
      <dgm:prSet presAssocID="{26A0DE63-1732-4A05-B8A9-B6B03D518C8E}" presName="diagram" presStyleCnt="0">
        <dgm:presLayoutVars>
          <dgm:dir/>
          <dgm:resizeHandles val="exact"/>
        </dgm:presLayoutVars>
      </dgm:prSet>
      <dgm:spPr/>
    </dgm:pt>
    <dgm:pt modelId="{66286CAF-FD13-47A1-8E27-83633B55FBDE}" type="pres">
      <dgm:prSet presAssocID="{16114D1E-CFC5-4F31-9550-E88B44AB29B7}" presName="node" presStyleLbl="node1" presStyleIdx="0" presStyleCnt="3">
        <dgm:presLayoutVars>
          <dgm:bulletEnabled val="1"/>
        </dgm:presLayoutVars>
      </dgm:prSet>
      <dgm:spPr/>
    </dgm:pt>
    <dgm:pt modelId="{48492A62-D126-4AF1-82D9-89DDB07E1722}" type="pres">
      <dgm:prSet presAssocID="{E40EB85E-E7C1-47A8-83B2-9E4881DFB092}" presName="sibTrans" presStyleCnt="0"/>
      <dgm:spPr/>
    </dgm:pt>
    <dgm:pt modelId="{61115029-0815-44A0-9DB8-A2900392C489}" type="pres">
      <dgm:prSet presAssocID="{7124D0FA-404D-4AF8-A3DD-CB3D6C7492B3}" presName="node" presStyleLbl="node1" presStyleIdx="1" presStyleCnt="3">
        <dgm:presLayoutVars>
          <dgm:bulletEnabled val="1"/>
        </dgm:presLayoutVars>
      </dgm:prSet>
      <dgm:spPr/>
    </dgm:pt>
    <dgm:pt modelId="{0FE4A04E-DD70-43FA-B4B1-B96E1ADD3E70}" type="pres">
      <dgm:prSet presAssocID="{607C0988-42A3-4D00-BA8B-4F6D8A2662C2}" presName="sibTrans" presStyleCnt="0"/>
      <dgm:spPr/>
    </dgm:pt>
    <dgm:pt modelId="{D8AC69D3-3854-4455-A47B-BBCC3F9ED09E}" type="pres">
      <dgm:prSet presAssocID="{36CE302B-6AE5-4310-A71F-9DCE69596C04}" presName="node" presStyleLbl="node1" presStyleIdx="2" presStyleCnt="3">
        <dgm:presLayoutVars>
          <dgm:bulletEnabled val="1"/>
        </dgm:presLayoutVars>
      </dgm:prSet>
      <dgm:spPr/>
    </dgm:pt>
  </dgm:ptLst>
  <dgm:cxnLst>
    <dgm:cxn modelId="{BDEBFB20-2B24-432A-AED1-FBF89D57D47B}" type="presOf" srcId="{16114D1E-CFC5-4F31-9550-E88B44AB29B7}" destId="{66286CAF-FD13-47A1-8E27-83633B55FBDE}" srcOrd="0" destOrd="0" presId="urn:microsoft.com/office/officeart/2005/8/layout/default"/>
    <dgm:cxn modelId="{139CE87C-1E78-4008-BA7C-DDC4B86B0357}" srcId="{26A0DE63-1732-4A05-B8A9-B6B03D518C8E}" destId="{7124D0FA-404D-4AF8-A3DD-CB3D6C7492B3}" srcOrd="1" destOrd="0" parTransId="{4EFE7F76-926B-4A64-BBED-7D4D62E32368}" sibTransId="{607C0988-42A3-4D00-BA8B-4F6D8A2662C2}"/>
    <dgm:cxn modelId="{62A0AA99-67A6-48E1-8092-21F9933DC787}" type="presOf" srcId="{7124D0FA-404D-4AF8-A3DD-CB3D6C7492B3}" destId="{61115029-0815-44A0-9DB8-A2900392C489}" srcOrd="0" destOrd="0" presId="urn:microsoft.com/office/officeart/2005/8/layout/default"/>
    <dgm:cxn modelId="{04600A9D-C70C-46F6-9F00-00514402D74A}" srcId="{26A0DE63-1732-4A05-B8A9-B6B03D518C8E}" destId="{16114D1E-CFC5-4F31-9550-E88B44AB29B7}" srcOrd="0" destOrd="0" parTransId="{5A224945-8C15-45D3-AF23-798862D59B64}" sibTransId="{E40EB85E-E7C1-47A8-83B2-9E4881DFB092}"/>
    <dgm:cxn modelId="{0C5364AB-714F-4F96-942A-9D102A685D5D}" type="presOf" srcId="{26A0DE63-1732-4A05-B8A9-B6B03D518C8E}" destId="{CAEE258F-AD15-4663-AB32-8EB4508B3C4C}" srcOrd="0" destOrd="0" presId="urn:microsoft.com/office/officeart/2005/8/layout/default"/>
    <dgm:cxn modelId="{625850AD-865B-49D2-9B42-F31C3C2B777D}" srcId="{26A0DE63-1732-4A05-B8A9-B6B03D518C8E}" destId="{36CE302B-6AE5-4310-A71F-9DCE69596C04}" srcOrd="2" destOrd="0" parTransId="{A4D32C5F-073D-436E-B498-4A4DB1F619A9}" sibTransId="{C8DE3866-CF6B-422B-B01A-3167D64E5883}"/>
    <dgm:cxn modelId="{E3E1A7DC-6277-426D-866A-427677F9D463}" type="presOf" srcId="{36CE302B-6AE5-4310-A71F-9DCE69596C04}" destId="{D8AC69D3-3854-4455-A47B-BBCC3F9ED09E}" srcOrd="0" destOrd="0" presId="urn:microsoft.com/office/officeart/2005/8/layout/default"/>
    <dgm:cxn modelId="{CF19CEF6-C51F-4F03-A443-C60EC9A6CE68}" type="presParOf" srcId="{CAEE258F-AD15-4663-AB32-8EB4508B3C4C}" destId="{66286CAF-FD13-47A1-8E27-83633B55FBDE}" srcOrd="0" destOrd="0" presId="urn:microsoft.com/office/officeart/2005/8/layout/default"/>
    <dgm:cxn modelId="{64FDACF9-A92F-49DF-A584-2AB6F412BCBA}" type="presParOf" srcId="{CAEE258F-AD15-4663-AB32-8EB4508B3C4C}" destId="{48492A62-D126-4AF1-82D9-89DDB07E1722}" srcOrd="1" destOrd="0" presId="urn:microsoft.com/office/officeart/2005/8/layout/default"/>
    <dgm:cxn modelId="{CC1E48BE-31BD-43C1-90D3-D4D76065055A}" type="presParOf" srcId="{CAEE258F-AD15-4663-AB32-8EB4508B3C4C}" destId="{61115029-0815-44A0-9DB8-A2900392C489}" srcOrd="2" destOrd="0" presId="urn:microsoft.com/office/officeart/2005/8/layout/default"/>
    <dgm:cxn modelId="{87A10D07-3F8D-4256-8826-3E7321200CB9}" type="presParOf" srcId="{CAEE258F-AD15-4663-AB32-8EB4508B3C4C}" destId="{0FE4A04E-DD70-43FA-B4B1-B96E1ADD3E70}" srcOrd="3" destOrd="0" presId="urn:microsoft.com/office/officeart/2005/8/layout/default"/>
    <dgm:cxn modelId="{3EB5D8FC-BB80-4990-A117-8F7BB854E75E}" type="presParOf" srcId="{CAEE258F-AD15-4663-AB32-8EB4508B3C4C}" destId="{D8AC69D3-3854-4455-A47B-BBCC3F9ED09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46489A-F83D-4736-836A-2C5AB16EA1E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C861B46-E7E9-4604-80B6-5FD381A1C240}">
      <dgm:prSet/>
      <dgm:spPr/>
      <dgm:t>
        <a:bodyPr/>
        <a:lstStyle/>
        <a:p>
          <a:pPr>
            <a:defRPr cap="all"/>
          </a:pPr>
          <a:r>
            <a:rPr lang="en-US" dirty="0"/>
            <a:t>maps for the CLUP</a:t>
          </a:r>
        </a:p>
      </dgm:t>
    </dgm:pt>
    <dgm:pt modelId="{013679B9-4E7D-4A22-93FD-2E94D2AF3289}" type="parTrans" cxnId="{707BBAFC-0D9A-448F-99E4-618C66B73FF8}">
      <dgm:prSet/>
      <dgm:spPr/>
      <dgm:t>
        <a:bodyPr/>
        <a:lstStyle/>
        <a:p>
          <a:endParaRPr lang="en-US"/>
        </a:p>
      </dgm:t>
    </dgm:pt>
    <dgm:pt modelId="{600A4681-BA56-47F3-8DB8-BB490C9BE451}" type="sibTrans" cxnId="{707BBAFC-0D9A-448F-99E4-618C66B73FF8}">
      <dgm:prSet/>
      <dgm:spPr/>
      <dgm:t>
        <a:bodyPr/>
        <a:lstStyle/>
        <a:p>
          <a:endParaRPr lang="en-US"/>
        </a:p>
      </dgm:t>
    </dgm:pt>
    <dgm:pt modelId="{9490412E-D1AE-427C-B894-7313045AF8BC}">
      <dgm:prSet/>
      <dgm:spPr/>
      <dgm:t>
        <a:bodyPr/>
        <a:lstStyle/>
        <a:p>
          <a:pPr>
            <a:defRPr cap="all"/>
          </a:pPr>
          <a:r>
            <a:rPr lang="en-US"/>
            <a:t>Indicator dashboard</a:t>
          </a:r>
        </a:p>
      </dgm:t>
    </dgm:pt>
    <dgm:pt modelId="{ACDBA0F6-62BC-4BAD-854E-1A07D02BE00B}" type="parTrans" cxnId="{8F250B10-CA59-4377-878D-F297B4F6B17F}">
      <dgm:prSet/>
      <dgm:spPr/>
      <dgm:t>
        <a:bodyPr/>
        <a:lstStyle/>
        <a:p>
          <a:endParaRPr lang="en-US"/>
        </a:p>
      </dgm:t>
    </dgm:pt>
    <dgm:pt modelId="{93E48626-B494-4DBD-8D40-59A92147D015}" type="sibTrans" cxnId="{8F250B10-CA59-4377-878D-F297B4F6B17F}">
      <dgm:prSet/>
      <dgm:spPr/>
      <dgm:t>
        <a:bodyPr/>
        <a:lstStyle/>
        <a:p>
          <a:endParaRPr lang="en-US"/>
        </a:p>
      </dgm:t>
    </dgm:pt>
    <dgm:pt modelId="{17F1B062-844C-4B9D-8930-3747D32B59B2}">
      <dgm:prSet/>
      <dgm:spPr/>
      <dgm:t>
        <a:bodyPr/>
        <a:lstStyle/>
        <a:p>
          <a:pPr>
            <a:defRPr cap="all"/>
          </a:pPr>
          <a:r>
            <a:rPr lang="en-US"/>
            <a:t>Presentation at Sectoral Meeting</a:t>
          </a:r>
        </a:p>
      </dgm:t>
    </dgm:pt>
    <dgm:pt modelId="{634DC51C-AD64-448A-B88B-3FAD578DC6A6}" type="parTrans" cxnId="{5E7ACA30-8EC0-4766-A4EA-4294B42F2280}">
      <dgm:prSet/>
      <dgm:spPr/>
      <dgm:t>
        <a:bodyPr/>
        <a:lstStyle/>
        <a:p>
          <a:endParaRPr lang="en-US"/>
        </a:p>
      </dgm:t>
    </dgm:pt>
    <dgm:pt modelId="{02343161-E28D-4E49-A232-EDA20BD52216}" type="sibTrans" cxnId="{5E7ACA30-8EC0-4766-A4EA-4294B42F2280}">
      <dgm:prSet/>
      <dgm:spPr/>
      <dgm:t>
        <a:bodyPr/>
        <a:lstStyle/>
        <a:p>
          <a:endParaRPr lang="en-US"/>
        </a:p>
      </dgm:t>
    </dgm:pt>
    <dgm:pt modelId="{02B6295B-A1C3-4D79-AB27-39778CC23120}">
      <dgm:prSet/>
      <dgm:spPr/>
      <dgm:t>
        <a:bodyPr/>
        <a:lstStyle/>
        <a:p>
          <a:pPr>
            <a:defRPr cap="all"/>
          </a:pPr>
          <a:r>
            <a:rPr lang="en-US"/>
            <a:t>Edits to 2024 Economic Profile</a:t>
          </a:r>
        </a:p>
      </dgm:t>
    </dgm:pt>
    <dgm:pt modelId="{C3C7F58A-9130-47BC-A0C7-831284964306}" type="parTrans" cxnId="{E6739F8B-EB2A-4F52-A6BC-AEBE07F5A76E}">
      <dgm:prSet/>
      <dgm:spPr/>
      <dgm:t>
        <a:bodyPr/>
        <a:lstStyle/>
        <a:p>
          <a:endParaRPr lang="en-US"/>
        </a:p>
      </dgm:t>
    </dgm:pt>
    <dgm:pt modelId="{E3A59727-4E57-4020-ADDA-DD23486225E3}" type="sibTrans" cxnId="{E6739F8B-EB2A-4F52-A6BC-AEBE07F5A76E}">
      <dgm:prSet/>
      <dgm:spPr/>
      <dgm:t>
        <a:bodyPr/>
        <a:lstStyle/>
        <a:p>
          <a:endParaRPr lang="en-US"/>
        </a:p>
      </dgm:t>
    </dgm:pt>
    <dgm:pt modelId="{5FB1753E-0F21-4D66-A118-2B44F141889E}" type="pres">
      <dgm:prSet presAssocID="{AD46489A-F83D-4736-836A-2C5AB16EA1ED}" presName="root" presStyleCnt="0">
        <dgm:presLayoutVars>
          <dgm:dir/>
          <dgm:resizeHandles val="exact"/>
        </dgm:presLayoutVars>
      </dgm:prSet>
      <dgm:spPr/>
    </dgm:pt>
    <dgm:pt modelId="{C4B04E8C-9BFD-4999-873F-5F4B6350CADD}" type="pres">
      <dgm:prSet presAssocID="{FC861B46-E7E9-4604-80B6-5FD381A1C240}" presName="compNode" presStyleCnt="0"/>
      <dgm:spPr/>
    </dgm:pt>
    <dgm:pt modelId="{D54A6ADD-2F5C-4E29-9C07-BB6707808277}" type="pres">
      <dgm:prSet presAssocID="{FC861B46-E7E9-4604-80B6-5FD381A1C240}" presName="iconBgRect" presStyleLbl="bgShp" presStyleIdx="0" presStyleCnt="4"/>
      <dgm:spPr/>
    </dgm:pt>
    <dgm:pt modelId="{CBB92543-18C4-4862-A468-2EAC05FE6572}" type="pres">
      <dgm:prSet presAssocID="{FC861B46-E7E9-4604-80B6-5FD381A1C2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9EE6B9C-EBA2-474A-9151-799B39B40BB6}" type="pres">
      <dgm:prSet presAssocID="{FC861B46-E7E9-4604-80B6-5FD381A1C240}" presName="spaceRect" presStyleCnt="0"/>
      <dgm:spPr/>
    </dgm:pt>
    <dgm:pt modelId="{62996894-E8DA-4B9F-86BF-07E8D2DF445C}" type="pres">
      <dgm:prSet presAssocID="{FC861B46-E7E9-4604-80B6-5FD381A1C240}" presName="textRect" presStyleLbl="revTx" presStyleIdx="0" presStyleCnt="4">
        <dgm:presLayoutVars>
          <dgm:chMax val="1"/>
          <dgm:chPref val="1"/>
        </dgm:presLayoutVars>
      </dgm:prSet>
      <dgm:spPr/>
    </dgm:pt>
    <dgm:pt modelId="{1F8C5A9B-BD58-4D93-B18D-6B2E77266985}" type="pres">
      <dgm:prSet presAssocID="{600A4681-BA56-47F3-8DB8-BB490C9BE451}" presName="sibTrans" presStyleCnt="0"/>
      <dgm:spPr/>
    </dgm:pt>
    <dgm:pt modelId="{D55553CD-1AB8-45E5-9ADF-816414103420}" type="pres">
      <dgm:prSet presAssocID="{9490412E-D1AE-427C-B894-7313045AF8BC}" presName="compNode" presStyleCnt="0"/>
      <dgm:spPr/>
    </dgm:pt>
    <dgm:pt modelId="{CACD485B-0198-4DC7-B26F-1202CAA14E9F}" type="pres">
      <dgm:prSet presAssocID="{9490412E-D1AE-427C-B894-7313045AF8BC}" presName="iconBgRect" presStyleLbl="bgShp" presStyleIdx="1" presStyleCnt="4"/>
      <dgm:spPr/>
    </dgm:pt>
    <dgm:pt modelId="{9974EE42-D599-422C-8DA1-E309E1A3E1D3}" type="pres">
      <dgm:prSet presAssocID="{9490412E-D1AE-427C-B894-7313045AF8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33A65D04-77E6-47C5-BF7A-BA8BECA66060}" type="pres">
      <dgm:prSet presAssocID="{9490412E-D1AE-427C-B894-7313045AF8BC}" presName="spaceRect" presStyleCnt="0"/>
      <dgm:spPr/>
    </dgm:pt>
    <dgm:pt modelId="{FF1900E8-E229-4B33-A6B4-0F5ED29D21C6}" type="pres">
      <dgm:prSet presAssocID="{9490412E-D1AE-427C-B894-7313045AF8BC}" presName="textRect" presStyleLbl="revTx" presStyleIdx="1" presStyleCnt="4">
        <dgm:presLayoutVars>
          <dgm:chMax val="1"/>
          <dgm:chPref val="1"/>
        </dgm:presLayoutVars>
      </dgm:prSet>
      <dgm:spPr/>
    </dgm:pt>
    <dgm:pt modelId="{5B26A1AC-F1E8-44BC-A7FC-8D77F97B1766}" type="pres">
      <dgm:prSet presAssocID="{93E48626-B494-4DBD-8D40-59A92147D015}" presName="sibTrans" presStyleCnt="0"/>
      <dgm:spPr/>
    </dgm:pt>
    <dgm:pt modelId="{D494924D-644D-4524-BA9F-3E12061DA16A}" type="pres">
      <dgm:prSet presAssocID="{17F1B062-844C-4B9D-8930-3747D32B59B2}" presName="compNode" presStyleCnt="0"/>
      <dgm:spPr/>
    </dgm:pt>
    <dgm:pt modelId="{5575C634-8EEB-4443-9320-66F957A2FDC2}" type="pres">
      <dgm:prSet presAssocID="{17F1B062-844C-4B9D-8930-3747D32B59B2}" presName="iconBgRect" presStyleLbl="bgShp" presStyleIdx="2" presStyleCnt="4"/>
      <dgm:spPr/>
    </dgm:pt>
    <dgm:pt modelId="{FE5E5295-A2F9-4B9B-8562-F283E01595C3}" type="pres">
      <dgm:prSet presAssocID="{17F1B062-844C-4B9D-8930-3747D32B59B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9F710FCF-85E2-49AC-81F9-155F9535E40F}" type="pres">
      <dgm:prSet presAssocID="{17F1B062-844C-4B9D-8930-3747D32B59B2}" presName="spaceRect" presStyleCnt="0"/>
      <dgm:spPr/>
    </dgm:pt>
    <dgm:pt modelId="{76B6EC28-2152-47AD-ADDD-D8317CAA283C}" type="pres">
      <dgm:prSet presAssocID="{17F1B062-844C-4B9D-8930-3747D32B59B2}" presName="textRect" presStyleLbl="revTx" presStyleIdx="2" presStyleCnt="4">
        <dgm:presLayoutVars>
          <dgm:chMax val="1"/>
          <dgm:chPref val="1"/>
        </dgm:presLayoutVars>
      </dgm:prSet>
      <dgm:spPr/>
    </dgm:pt>
    <dgm:pt modelId="{21F0DAA9-63FE-480C-9D5E-A2FB8C1DA97F}" type="pres">
      <dgm:prSet presAssocID="{02343161-E28D-4E49-A232-EDA20BD52216}" presName="sibTrans" presStyleCnt="0"/>
      <dgm:spPr/>
    </dgm:pt>
    <dgm:pt modelId="{6DDBBA71-EB7E-479A-A3F2-8B72EF958C5F}" type="pres">
      <dgm:prSet presAssocID="{02B6295B-A1C3-4D79-AB27-39778CC23120}" presName="compNode" presStyleCnt="0"/>
      <dgm:spPr/>
    </dgm:pt>
    <dgm:pt modelId="{B5FD3AD8-38AD-4FCF-ADAD-AE5D80C9B0BF}" type="pres">
      <dgm:prSet presAssocID="{02B6295B-A1C3-4D79-AB27-39778CC23120}" presName="iconBgRect" presStyleLbl="bgShp" presStyleIdx="3" presStyleCnt="4"/>
      <dgm:spPr/>
    </dgm:pt>
    <dgm:pt modelId="{50648B08-7D2F-4DC9-B53B-42CC95250CD8}" type="pres">
      <dgm:prSet presAssocID="{02B6295B-A1C3-4D79-AB27-39778CC231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8B29EA76-C05C-4D2D-9C2C-5F78C1212BED}" type="pres">
      <dgm:prSet presAssocID="{02B6295B-A1C3-4D79-AB27-39778CC23120}" presName="spaceRect" presStyleCnt="0"/>
      <dgm:spPr/>
    </dgm:pt>
    <dgm:pt modelId="{8F569A15-A257-4F22-BCE3-0F66354A2FDC}" type="pres">
      <dgm:prSet presAssocID="{02B6295B-A1C3-4D79-AB27-39778CC2312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F250B10-CA59-4377-878D-F297B4F6B17F}" srcId="{AD46489A-F83D-4736-836A-2C5AB16EA1ED}" destId="{9490412E-D1AE-427C-B894-7313045AF8BC}" srcOrd="1" destOrd="0" parTransId="{ACDBA0F6-62BC-4BAD-854E-1A07D02BE00B}" sibTransId="{93E48626-B494-4DBD-8D40-59A92147D015}"/>
    <dgm:cxn modelId="{9A00102D-7D4F-4D39-A128-6DA230AD4D2F}" type="presOf" srcId="{9490412E-D1AE-427C-B894-7313045AF8BC}" destId="{FF1900E8-E229-4B33-A6B4-0F5ED29D21C6}" srcOrd="0" destOrd="0" presId="urn:microsoft.com/office/officeart/2018/5/layout/IconCircleLabelList"/>
    <dgm:cxn modelId="{5E7ACA30-8EC0-4766-A4EA-4294B42F2280}" srcId="{AD46489A-F83D-4736-836A-2C5AB16EA1ED}" destId="{17F1B062-844C-4B9D-8930-3747D32B59B2}" srcOrd="2" destOrd="0" parTransId="{634DC51C-AD64-448A-B88B-3FAD578DC6A6}" sibTransId="{02343161-E28D-4E49-A232-EDA20BD52216}"/>
    <dgm:cxn modelId="{EB6A1075-7D03-4D24-A7FC-E7EF4D7EEA62}" type="presOf" srcId="{AD46489A-F83D-4736-836A-2C5AB16EA1ED}" destId="{5FB1753E-0F21-4D66-A118-2B44F141889E}" srcOrd="0" destOrd="0" presId="urn:microsoft.com/office/officeart/2018/5/layout/IconCircleLabelList"/>
    <dgm:cxn modelId="{A9AF4B56-8FF5-4801-B95E-1ABF3327884F}" type="presOf" srcId="{02B6295B-A1C3-4D79-AB27-39778CC23120}" destId="{8F569A15-A257-4F22-BCE3-0F66354A2FDC}" srcOrd="0" destOrd="0" presId="urn:microsoft.com/office/officeart/2018/5/layout/IconCircleLabelList"/>
    <dgm:cxn modelId="{112DB77F-39B7-43C6-8A47-D15189CE4B56}" type="presOf" srcId="{FC861B46-E7E9-4604-80B6-5FD381A1C240}" destId="{62996894-E8DA-4B9F-86BF-07E8D2DF445C}" srcOrd="0" destOrd="0" presId="urn:microsoft.com/office/officeart/2018/5/layout/IconCircleLabelList"/>
    <dgm:cxn modelId="{E6739F8B-EB2A-4F52-A6BC-AEBE07F5A76E}" srcId="{AD46489A-F83D-4736-836A-2C5AB16EA1ED}" destId="{02B6295B-A1C3-4D79-AB27-39778CC23120}" srcOrd="3" destOrd="0" parTransId="{C3C7F58A-9130-47BC-A0C7-831284964306}" sibTransId="{E3A59727-4E57-4020-ADDA-DD23486225E3}"/>
    <dgm:cxn modelId="{BFA0A0FC-F496-4FAD-A30F-488F7CF3B52E}" type="presOf" srcId="{17F1B062-844C-4B9D-8930-3747D32B59B2}" destId="{76B6EC28-2152-47AD-ADDD-D8317CAA283C}" srcOrd="0" destOrd="0" presId="urn:microsoft.com/office/officeart/2018/5/layout/IconCircleLabelList"/>
    <dgm:cxn modelId="{707BBAFC-0D9A-448F-99E4-618C66B73FF8}" srcId="{AD46489A-F83D-4736-836A-2C5AB16EA1ED}" destId="{FC861B46-E7E9-4604-80B6-5FD381A1C240}" srcOrd="0" destOrd="0" parTransId="{013679B9-4E7D-4A22-93FD-2E94D2AF3289}" sibTransId="{600A4681-BA56-47F3-8DB8-BB490C9BE451}"/>
    <dgm:cxn modelId="{F2CAAE53-1C35-42B7-8FCE-A24A4C939A24}" type="presParOf" srcId="{5FB1753E-0F21-4D66-A118-2B44F141889E}" destId="{C4B04E8C-9BFD-4999-873F-5F4B6350CADD}" srcOrd="0" destOrd="0" presId="urn:microsoft.com/office/officeart/2018/5/layout/IconCircleLabelList"/>
    <dgm:cxn modelId="{DF666ECF-33F6-45A4-A9D4-5F34986B1262}" type="presParOf" srcId="{C4B04E8C-9BFD-4999-873F-5F4B6350CADD}" destId="{D54A6ADD-2F5C-4E29-9C07-BB6707808277}" srcOrd="0" destOrd="0" presId="urn:microsoft.com/office/officeart/2018/5/layout/IconCircleLabelList"/>
    <dgm:cxn modelId="{DAE0817E-C88F-4DAF-B014-5A8D70CE6268}" type="presParOf" srcId="{C4B04E8C-9BFD-4999-873F-5F4B6350CADD}" destId="{CBB92543-18C4-4862-A468-2EAC05FE6572}" srcOrd="1" destOrd="0" presId="urn:microsoft.com/office/officeart/2018/5/layout/IconCircleLabelList"/>
    <dgm:cxn modelId="{4532B71E-80A7-4959-B4D6-9CECEE74EF18}" type="presParOf" srcId="{C4B04E8C-9BFD-4999-873F-5F4B6350CADD}" destId="{79EE6B9C-EBA2-474A-9151-799B39B40BB6}" srcOrd="2" destOrd="0" presId="urn:microsoft.com/office/officeart/2018/5/layout/IconCircleLabelList"/>
    <dgm:cxn modelId="{0BC02770-F999-4641-8317-9891B4D53930}" type="presParOf" srcId="{C4B04E8C-9BFD-4999-873F-5F4B6350CADD}" destId="{62996894-E8DA-4B9F-86BF-07E8D2DF445C}" srcOrd="3" destOrd="0" presId="urn:microsoft.com/office/officeart/2018/5/layout/IconCircleLabelList"/>
    <dgm:cxn modelId="{92F5E854-4B3B-4186-A3A9-4BB34287B078}" type="presParOf" srcId="{5FB1753E-0F21-4D66-A118-2B44F141889E}" destId="{1F8C5A9B-BD58-4D93-B18D-6B2E77266985}" srcOrd="1" destOrd="0" presId="urn:microsoft.com/office/officeart/2018/5/layout/IconCircleLabelList"/>
    <dgm:cxn modelId="{680A72C1-B124-4D06-9243-E492BEB60507}" type="presParOf" srcId="{5FB1753E-0F21-4D66-A118-2B44F141889E}" destId="{D55553CD-1AB8-45E5-9ADF-816414103420}" srcOrd="2" destOrd="0" presId="urn:microsoft.com/office/officeart/2018/5/layout/IconCircleLabelList"/>
    <dgm:cxn modelId="{B9F2418E-9263-4C81-9B4A-D7837647C13A}" type="presParOf" srcId="{D55553CD-1AB8-45E5-9ADF-816414103420}" destId="{CACD485B-0198-4DC7-B26F-1202CAA14E9F}" srcOrd="0" destOrd="0" presId="urn:microsoft.com/office/officeart/2018/5/layout/IconCircleLabelList"/>
    <dgm:cxn modelId="{FE87A61D-59D5-4825-B5A8-BC531C55C0B1}" type="presParOf" srcId="{D55553CD-1AB8-45E5-9ADF-816414103420}" destId="{9974EE42-D599-422C-8DA1-E309E1A3E1D3}" srcOrd="1" destOrd="0" presId="urn:microsoft.com/office/officeart/2018/5/layout/IconCircleLabelList"/>
    <dgm:cxn modelId="{0F5EF148-7876-45B8-8900-65380AA01B6D}" type="presParOf" srcId="{D55553CD-1AB8-45E5-9ADF-816414103420}" destId="{33A65D04-77E6-47C5-BF7A-BA8BECA66060}" srcOrd="2" destOrd="0" presId="urn:microsoft.com/office/officeart/2018/5/layout/IconCircleLabelList"/>
    <dgm:cxn modelId="{2DFB6B7C-A46E-496B-9AE9-C456FDC7FE47}" type="presParOf" srcId="{D55553CD-1AB8-45E5-9ADF-816414103420}" destId="{FF1900E8-E229-4B33-A6B4-0F5ED29D21C6}" srcOrd="3" destOrd="0" presId="urn:microsoft.com/office/officeart/2018/5/layout/IconCircleLabelList"/>
    <dgm:cxn modelId="{2F76A335-7CD5-468D-9767-E382AAE8924F}" type="presParOf" srcId="{5FB1753E-0F21-4D66-A118-2B44F141889E}" destId="{5B26A1AC-F1E8-44BC-A7FC-8D77F97B1766}" srcOrd="3" destOrd="0" presId="urn:microsoft.com/office/officeart/2018/5/layout/IconCircleLabelList"/>
    <dgm:cxn modelId="{E9F1C1D6-9D8A-4479-9C1F-909041E8FBE8}" type="presParOf" srcId="{5FB1753E-0F21-4D66-A118-2B44F141889E}" destId="{D494924D-644D-4524-BA9F-3E12061DA16A}" srcOrd="4" destOrd="0" presId="urn:microsoft.com/office/officeart/2018/5/layout/IconCircleLabelList"/>
    <dgm:cxn modelId="{B252418E-6FB5-47F2-9091-510F8D480B50}" type="presParOf" srcId="{D494924D-644D-4524-BA9F-3E12061DA16A}" destId="{5575C634-8EEB-4443-9320-66F957A2FDC2}" srcOrd="0" destOrd="0" presId="urn:microsoft.com/office/officeart/2018/5/layout/IconCircleLabelList"/>
    <dgm:cxn modelId="{28E32EEC-5C27-4B5F-8210-D71270173FAA}" type="presParOf" srcId="{D494924D-644D-4524-BA9F-3E12061DA16A}" destId="{FE5E5295-A2F9-4B9B-8562-F283E01595C3}" srcOrd="1" destOrd="0" presId="urn:microsoft.com/office/officeart/2018/5/layout/IconCircleLabelList"/>
    <dgm:cxn modelId="{CC0B18A9-D2F3-4CB7-BBFB-FC3014CC7CE8}" type="presParOf" srcId="{D494924D-644D-4524-BA9F-3E12061DA16A}" destId="{9F710FCF-85E2-49AC-81F9-155F9535E40F}" srcOrd="2" destOrd="0" presId="urn:microsoft.com/office/officeart/2018/5/layout/IconCircleLabelList"/>
    <dgm:cxn modelId="{108A36EC-31B0-4927-B28F-9E844EB26DF3}" type="presParOf" srcId="{D494924D-644D-4524-BA9F-3E12061DA16A}" destId="{76B6EC28-2152-47AD-ADDD-D8317CAA283C}" srcOrd="3" destOrd="0" presId="urn:microsoft.com/office/officeart/2018/5/layout/IconCircleLabelList"/>
    <dgm:cxn modelId="{501DA3D3-24CF-4472-AACE-C81736A3763E}" type="presParOf" srcId="{5FB1753E-0F21-4D66-A118-2B44F141889E}" destId="{21F0DAA9-63FE-480C-9D5E-A2FB8C1DA97F}" srcOrd="5" destOrd="0" presId="urn:microsoft.com/office/officeart/2018/5/layout/IconCircleLabelList"/>
    <dgm:cxn modelId="{63249BB3-69C9-44D4-A36D-4AE98F3B72D6}" type="presParOf" srcId="{5FB1753E-0F21-4D66-A118-2B44F141889E}" destId="{6DDBBA71-EB7E-479A-A3F2-8B72EF958C5F}" srcOrd="6" destOrd="0" presId="urn:microsoft.com/office/officeart/2018/5/layout/IconCircleLabelList"/>
    <dgm:cxn modelId="{FD7DBECF-5CF0-492C-B293-4AB13E54BAC9}" type="presParOf" srcId="{6DDBBA71-EB7E-479A-A3F2-8B72EF958C5F}" destId="{B5FD3AD8-38AD-4FCF-ADAD-AE5D80C9B0BF}" srcOrd="0" destOrd="0" presId="urn:microsoft.com/office/officeart/2018/5/layout/IconCircleLabelList"/>
    <dgm:cxn modelId="{9EB3BBA5-8B03-42C6-A7E2-0C3413CD680E}" type="presParOf" srcId="{6DDBBA71-EB7E-479A-A3F2-8B72EF958C5F}" destId="{50648B08-7D2F-4DC9-B53B-42CC95250CD8}" srcOrd="1" destOrd="0" presId="urn:microsoft.com/office/officeart/2018/5/layout/IconCircleLabelList"/>
    <dgm:cxn modelId="{FD1334B6-0CCE-457A-96DB-AA65E337C84A}" type="presParOf" srcId="{6DDBBA71-EB7E-479A-A3F2-8B72EF958C5F}" destId="{8B29EA76-C05C-4D2D-9C2C-5F78C1212BED}" srcOrd="2" destOrd="0" presId="urn:microsoft.com/office/officeart/2018/5/layout/IconCircleLabelList"/>
    <dgm:cxn modelId="{47048B71-4E61-43A6-BE15-93B895157B88}" type="presParOf" srcId="{6DDBBA71-EB7E-479A-A3F2-8B72EF958C5F}" destId="{8F569A15-A257-4F22-BCE3-0F66354A2F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4C5EAF-8DAF-47B8-880B-243740A82CC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83E9000-7FF1-4C3C-AFE0-B3C8BE73F6D3}">
      <dgm:prSet/>
      <dgm:spPr/>
      <dgm:t>
        <a:bodyPr/>
        <a:lstStyle/>
        <a:p>
          <a:pPr>
            <a:defRPr cap="all"/>
          </a:pPr>
          <a:r>
            <a:rPr lang="en-US"/>
            <a:t>Final map refinements</a:t>
          </a:r>
        </a:p>
      </dgm:t>
    </dgm:pt>
    <dgm:pt modelId="{489BB488-E7AC-44E0-8E72-4BC38A69C3CE}" type="parTrans" cxnId="{860E0BB3-80CB-4390-B597-97CEF8D2CB41}">
      <dgm:prSet/>
      <dgm:spPr/>
      <dgm:t>
        <a:bodyPr/>
        <a:lstStyle/>
        <a:p>
          <a:endParaRPr lang="en-US"/>
        </a:p>
      </dgm:t>
    </dgm:pt>
    <dgm:pt modelId="{26760619-8E65-42FC-A188-92AD516321B3}" type="sibTrans" cxnId="{860E0BB3-80CB-4390-B597-97CEF8D2CB41}">
      <dgm:prSet/>
      <dgm:spPr/>
      <dgm:t>
        <a:bodyPr/>
        <a:lstStyle/>
        <a:p>
          <a:endParaRPr lang="en-US"/>
        </a:p>
      </dgm:t>
    </dgm:pt>
    <dgm:pt modelId="{06CC0F6D-9679-4870-92F5-EB0C2B6EA8B6}">
      <dgm:prSet/>
      <dgm:spPr/>
      <dgm:t>
        <a:bodyPr/>
        <a:lstStyle/>
        <a:p>
          <a:pPr>
            <a:defRPr cap="all"/>
          </a:pPr>
          <a:r>
            <a:rPr lang="en-US"/>
            <a:t>Profile update</a:t>
          </a:r>
        </a:p>
      </dgm:t>
    </dgm:pt>
    <dgm:pt modelId="{FB602417-15C4-4BE4-9FBD-BFE376F44981}" type="parTrans" cxnId="{A231A5DE-7793-49F5-A674-605AE172AFA8}">
      <dgm:prSet/>
      <dgm:spPr/>
      <dgm:t>
        <a:bodyPr/>
        <a:lstStyle/>
        <a:p>
          <a:endParaRPr lang="en-US"/>
        </a:p>
      </dgm:t>
    </dgm:pt>
    <dgm:pt modelId="{D6A2A573-CC7E-44F6-9F88-0CA32F28F578}" type="sibTrans" cxnId="{A231A5DE-7793-49F5-A674-605AE172AFA8}">
      <dgm:prSet/>
      <dgm:spPr/>
      <dgm:t>
        <a:bodyPr/>
        <a:lstStyle/>
        <a:p>
          <a:endParaRPr lang="en-US"/>
        </a:p>
      </dgm:t>
    </dgm:pt>
    <dgm:pt modelId="{798AC65B-9BC9-4833-ACC8-DE93D028CAA7}">
      <dgm:prSet/>
      <dgm:spPr/>
      <dgm:t>
        <a:bodyPr/>
        <a:lstStyle/>
        <a:p>
          <a:pPr>
            <a:defRPr cap="all"/>
          </a:pPr>
          <a:r>
            <a:rPr lang="en-US"/>
            <a:t>Technical note and briefing</a:t>
          </a:r>
        </a:p>
      </dgm:t>
    </dgm:pt>
    <dgm:pt modelId="{BED38E9F-12A1-4C31-BD73-6F425C02F21C}" type="parTrans" cxnId="{705BD144-757F-4239-BB28-334941FC7425}">
      <dgm:prSet/>
      <dgm:spPr/>
      <dgm:t>
        <a:bodyPr/>
        <a:lstStyle/>
        <a:p>
          <a:endParaRPr lang="en-US"/>
        </a:p>
      </dgm:t>
    </dgm:pt>
    <dgm:pt modelId="{A2B453BF-5E93-4762-A189-9C3317823CD1}" type="sibTrans" cxnId="{705BD144-757F-4239-BB28-334941FC7425}">
      <dgm:prSet/>
      <dgm:spPr/>
      <dgm:t>
        <a:bodyPr/>
        <a:lstStyle/>
        <a:p>
          <a:endParaRPr lang="en-US"/>
        </a:p>
      </dgm:t>
    </dgm:pt>
    <dgm:pt modelId="{516C6079-53EB-489C-A15B-7A225A7EE4FE}" type="pres">
      <dgm:prSet presAssocID="{8B4C5EAF-8DAF-47B8-880B-243740A82CCA}" presName="root" presStyleCnt="0">
        <dgm:presLayoutVars>
          <dgm:dir/>
          <dgm:resizeHandles val="exact"/>
        </dgm:presLayoutVars>
      </dgm:prSet>
      <dgm:spPr/>
    </dgm:pt>
    <dgm:pt modelId="{749935D5-F7D5-4FE4-B656-094C7E2F025B}" type="pres">
      <dgm:prSet presAssocID="{883E9000-7FF1-4C3C-AFE0-B3C8BE73F6D3}" presName="compNode" presStyleCnt="0"/>
      <dgm:spPr/>
    </dgm:pt>
    <dgm:pt modelId="{FF841EF0-B2D0-4969-9F15-CC211174704F}" type="pres">
      <dgm:prSet presAssocID="{883E9000-7FF1-4C3C-AFE0-B3C8BE73F6D3}" presName="iconBgRect" presStyleLbl="bgShp" presStyleIdx="0" presStyleCnt="3"/>
      <dgm:spPr/>
    </dgm:pt>
    <dgm:pt modelId="{94F8CBC6-4677-4770-ACB9-FE3FFC58ED11}" type="pres">
      <dgm:prSet presAssocID="{883E9000-7FF1-4C3C-AFE0-B3C8BE73F6D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1EE0591-069F-4739-A0A7-2B44FC9010AD}" type="pres">
      <dgm:prSet presAssocID="{883E9000-7FF1-4C3C-AFE0-B3C8BE73F6D3}" presName="spaceRect" presStyleCnt="0"/>
      <dgm:spPr/>
    </dgm:pt>
    <dgm:pt modelId="{28D9E1D0-BC8E-4132-A207-D2ED3C746098}" type="pres">
      <dgm:prSet presAssocID="{883E9000-7FF1-4C3C-AFE0-B3C8BE73F6D3}" presName="textRect" presStyleLbl="revTx" presStyleIdx="0" presStyleCnt="3">
        <dgm:presLayoutVars>
          <dgm:chMax val="1"/>
          <dgm:chPref val="1"/>
        </dgm:presLayoutVars>
      </dgm:prSet>
      <dgm:spPr/>
    </dgm:pt>
    <dgm:pt modelId="{4D63EB21-2D3F-4FE9-B7B7-53A62C233344}" type="pres">
      <dgm:prSet presAssocID="{26760619-8E65-42FC-A188-92AD516321B3}" presName="sibTrans" presStyleCnt="0"/>
      <dgm:spPr/>
    </dgm:pt>
    <dgm:pt modelId="{A58BD1B2-A795-4B89-8A79-F5B7246F66B4}" type="pres">
      <dgm:prSet presAssocID="{06CC0F6D-9679-4870-92F5-EB0C2B6EA8B6}" presName="compNode" presStyleCnt="0"/>
      <dgm:spPr/>
    </dgm:pt>
    <dgm:pt modelId="{00E9CA99-B11C-460D-B8BD-CB40C60F2039}" type="pres">
      <dgm:prSet presAssocID="{06CC0F6D-9679-4870-92F5-EB0C2B6EA8B6}" presName="iconBgRect" presStyleLbl="bgShp" presStyleIdx="1" presStyleCnt="3"/>
      <dgm:spPr/>
    </dgm:pt>
    <dgm:pt modelId="{87B99DBF-DB81-4810-A821-9165836052EF}" type="pres">
      <dgm:prSet presAssocID="{06CC0F6D-9679-4870-92F5-EB0C2B6EA8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2542808-C827-4369-BB6E-EAC4D789A542}" type="pres">
      <dgm:prSet presAssocID="{06CC0F6D-9679-4870-92F5-EB0C2B6EA8B6}" presName="spaceRect" presStyleCnt="0"/>
      <dgm:spPr/>
    </dgm:pt>
    <dgm:pt modelId="{272217D5-918E-4846-A9EE-09E5EA6A60E6}" type="pres">
      <dgm:prSet presAssocID="{06CC0F6D-9679-4870-92F5-EB0C2B6EA8B6}" presName="textRect" presStyleLbl="revTx" presStyleIdx="1" presStyleCnt="3">
        <dgm:presLayoutVars>
          <dgm:chMax val="1"/>
          <dgm:chPref val="1"/>
        </dgm:presLayoutVars>
      </dgm:prSet>
      <dgm:spPr/>
    </dgm:pt>
    <dgm:pt modelId="{B9E9632E-E01C-4996-87DF-2FC6B7DDD93C}" type="pres">
      <dgm:prSet presAssocID="{D6A2A573-CC7E-44F6-9F88-0CA32F28F578}" presName="sibTrans" presStyleCnt="0"/>
      <dgm:spPr/>
    </dgm:pt>
    <dgm:pt modelId="{65F9EC98-8F96-4E5F-85AF-D9190E2E4728}" type="pres">
      <dgm:prSet presAssocID="{798AC65B-9BC9-4833-ACC8-DE93D028CAA7}" presName="compNode" presStyleCnt="0"/>
      <dgm:spPr/>
    </dgm:pt>
    <dgm:pt modelId="{5FDA9FD0-56F2-4D86-9696-B7B7F854D0BE}" type="pres">
      <dgm:prSet presAssocID="{798AC65B-9BC9-4833-ACC8-DE93D028CAA7}" presName="iconBgRect" presStyleLbl="bgShp" presStyleIdx="2" presStyleCnt="3"/>
      <dgm:spPr/>
    </dgm:pt>
    <dgm:pt modelId="{4375BA57-F5A4-47C8-BA90-DE1B84275F2A}" type="pres">
      <dgm:prSet presAssocID="{798AC65B-9BC9-4833-ACC8-DE93D028CAA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7DCEBDD-5215-4C89-848A-C604AB2F4696}" type="pres">
      <dgm:prSet presAssocID="{798AC65B-9BC9-4833-ACC8-DE93D028CAA7}" presName="spaceRect" presStyleCnt="0"/>
      <dgm:spPr/>
    </dgm:pt>
    <dgm:pt modelId="{B216A7D1-1A1B-4AFE-89EE-F4D25C332992}" type="pres">
      <dgm:prSet presAssocID="{798AC65B-9BC9-4833-ACC8-DE93D028CAA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05BD144-757F-4239-BB28-334941FC7425}" srcId="{8B4C5EAF-8DAF-47B8-880B-243740A82CCA}" destId="{798AC65B-9BC9-4833-ACC8-DE93D028CAA7}" srcOrd="2" destOrd="0" parTransId="{BED38E9F-12A1-4C31-BD73-6F425C02F21C}" sibTransId="{A2B453BF-5E93-4762-A189-9C3317823CD1}"/>
    <dgm:cxn modelId="{34C63581-B59D-4990-B377-09FB41D17C39}" type="presOf" srcId="{06CC0F6D-9679-4870-92F5-EB0C2B6EA8B6}" destId="{272217D5-918E-4846-A9EE-09E5EA6A60E6}" srcOrd="0" destOrd="0" presId="urn:microsoft.com/office/officeart/2018/5/layout/IconCircleLabelList"/>
    <dgm:cxn modelId="{860E0BB3-80CB-4390-B597-97CEF8D2CB41}" srcId="{8B4C5EAF-8DAF-47B8-880B-243740A82CCA}" destId="{883E9000-7FF1-4C3C-AFE0-B3C8BE73F6D3}" srcOrd="0" destOrd="0" parTransId="{489BB488-E7AC-44E0-8E72-4BC38A69C3CE}" sibTransId="{26760619-8E65-42FC-A188-92AD516321B3}"/>
    <dgm:cxn modelId="{A231A5DE-7793-49F5-A674-605AE172AFA8}" srcId="{8B4C5EAF-8DAF-47B8-880B-243740A82CCA}" destId="{06CC0F6D-9679-4870-92F5-EB0C2B6EA8B6}" srcOrd="1" destOrd="0" parTransId="{FB602417-15C4-4BE4-9FBD-BFE376F44981}" sibTransId="{D6A2A573-CC7E-44F6-9F88-0CA32F28F578}"/>
    <dgm:cxn modelId="{796EB5E6-320F-4118-BA6A-C5550D2566CB}" type="presOf" srcId="{8B4C5EAF-8DAF-47B8-880B-243740A82CCA}" destId="{516C6079-53EB-489C-A15B-7A225A7EE4FE}" srcOrd="0" destOrd="0" presId="urn:microsoft.com/office/officeart/2018/5/layout/IconCircleLabelList"/>
    <dgm:cxn modelId="{5C04D9E9-0E6A-47FD-90F1-9EEB6D9BB54E}" type="presOf" srcId="{798AC65B-9BC9-4833-ACC8-DE93D028CAA7}" destId="{B216A7D1-1A1B-4AFE-89EE-F4D25C332992}" srcOrd="0" destOrd="0" presId="urn:microsoft.com/office/officeart/2018/5/layout/IconCircleLabelList"/>
    <dgm:cxn modelId="{63027CEA-329A-4A4B-BF5A-7FA3077180B2}" type="presOf" srcId="{883E9000-7FF1-4C3C-AFE0-B3C8BE73F6D3}" destId="{28D9E1D0-BC8E-4132-A207-D2ED3C746098}" srcOrd="0" destOrd="0" presId="urn:microsoft.com/office/officeart/2018/5/layout/IconCircleLabelList"/>
    <dgm:cxn modelId="{C9CBD22F-ACFF-430A-992E-94C383326A51}" type="presParOf" srcId="{516C6079-53EB-489C-A15B-7A225A7EE4FE}" destId="{749935D5-F7D5-4FE4-B656-094C7E2F025B}" srcOrd="0" destOrd="0" presId="urn:microsoft.com/office/officeart/2018/5/layout/IconCircleLabelList"/>
    <dgm:cxn modelId="{67C0907E-DC38-4B51-A9CF-78DF54F330CD}" type="presParOf" srcId="{749935D5-F7D5-4FE4-B656-094C7E2F025B}" destId="{FF841EF0-B2D0-4969-9F15-CC211174704F}" srcOrd="0" destOrd="0" presId="urn:microsoft.com/office/officeart/2018/5/layout/IconCircleLabelList"/>
    <dgm:cxn modelId="{5CBC20B0-05B0-442F-ACA4-09854D9785FF}" type="presParOf" srcId="{749935D5-F7D5-4FE4-B656-094C7E2F025B}" destId="{94F8CBC6-4677-4770-ACB9-FE3FFC58ED11}" srcOrd="1" destOrd="0" presId="urn:microsoft.com/office/officeart/2018/5/layout/IconCircleLabelList"/>
    <dgm:cxn modelId="{DA4A0EEF-425C-47A5-BD05-8E820CC66E05}" type="presParOf" srcId="{749935D5-F7D5-4FE4-B656-094C7E2F025B}" destId="{B1EE0591-069F-4739-A0A7-2B44FC9010AD}" srcOrd="2" destOrd="0" presId="urn:microsoft.com/office/officeart/2018/5/layout/IconCircleLabelList"/>
    <dgm:cxn modelId="{E76516A1-0BCE-40E1-A986-1A7BB3E89D6D}" type="presParOf" srcId="{749935D5-F7D5-4FE4-B656-094C7E2F025B}" destId="{28D9E1D0-BC8E-4132-A207-D2ED3C746098}" srcOrd="3" destOrd="0" presId="urn:microsoft.com/office/officeart/2018/5/layout/IconCircleLabelList"/>
    <dgm:cxn modelId="{AF2B729C-AE4D-4DE6-A7DD-BEA8B8EDBBA6}" type="presParOf" srcId="{516C6079-53EB-489C-A15B-7A225A7EE4FE}" destId="{4D63EB21-2D3F-4FE9-B7B7-53A62C233344}" srcOrd="1" destOrd="0" presId="urn:microsoft.com/office/officeart/2018/5/layout/IconCircleLabelList"/>
    <dgm:cxn modelId="{7C117C44-0957-4E0D-AA22-DF28275DBE63}" type="presParOf" srcId="{516C6079-53EB-489C-A15B-7A225A7EE4FE}" destId="{A58BD1B2-A795-4B89-8A79-F5B7246F66B4}" srcOrd="2" destOrd="0" presId="urn:microsoft.com/office/officeart/2018/5/layout/IconCircleLabelList"/>
    <dgm:cxn modelId="{E06FB26F-D793-4EA0-B38E-4DD87CE76159}" type="presParOf" srcId="{A58BD1B2-A795-4B89-8A79-F5B7246F66B4}" destId="{00E9CA99-B11C-460D-B8BD-CB40C60F2039}" srcOrd="0" destOrd="0" presId="urn:microsoft.com/office/officeart/2018/5/layout/IconCircleLabelList"/>
    <dgm:cxn modelId="{F2A54034-CD79-4E55-A014-323CC41F86BE}" type="presParOf" srcId="{A58BD1B2-A795-4B89-8A79-F5B7246F66B4}" destId="{87B99DBF-DB81-4810-A821-9165836052EF}" srcOrd="1" destOrd="0" presId="urn:microsoft.com/office/officeart/2018/5/layout/IconCircleLabelList"/>
    <dgm:cxn modelId="{71EA3FBF-0895-4771-A87C-4AF4D80575D0}" type="presParOf" srcId="{A58BD1B2-A795-4B89-8A79-F5B7246F66B4}" destId="{E2542808-C827-4369-BB6E-EAC4D789A542}" srcOrd="2" destOrd="0" presId="urn:microsoft.com/office/officeart/2018/5/layout/IconCircleLabelList"/>
    <dgm:cxn modelId="{C45C77F0-390F-421B-9486-E232B9E33A2E}" type="presParOf" srcId="{A58BD1B2-A795-4B89-8A79-F5B7246F66B4}" destId="{272217D5-918E-4846-A9EE-09E5EA6A60E6}" srcOrd="3" destOrd="0" presId="urn:microsoft.com/office/officeart/2018/5/layout/IconCircleLabelList"/>
    <dgm:cxn modelId="{3E0A1103-CF51-46D9-B1B1-607CB9103095}" type="presParOf" srcId="{516C6079-53EB-489C-A15B-7A225A7EE4FE}" destId="{B9E9632E-E01C-4996-87DF-2FC6B7DDD93C}" srcOrd="3" destOrd="0" presId="urn:microsoft.com/office/officeart/2018/5/layout/IconCircleLabelList"/>
    <dgm:cxn modelId="{A82CC821-752D-4632-9AC8-D2FDFBA4F5FA}" type="presParOf" srcId="{516C6079-53EB-489C-A15B-7A225A7EE4FE}" destId="{65F9EC98-8F96-4E5F-85AF-D9190E2E4728}" srcOrd="4" destOrd="0" presId="urn:microsoft.com/office/officeart/2018/5/layout/IconCircleLabelList"/>
    <dgm:cxn modelId="{8186F9F9-ECD8-4ED3-801C-28AF99068AD1}" type="presParOf" srcId="{65F9EC98-8F96-4E5F-85AF-D9190E2E4728}" destId="{5FDA9FD0-56F2-4D86-9696-B7B7F854D0BE}" srcOrd="0" destOrd="0" presId="urn:microsoft.com/office/officeart/2018/5/layout/IconCircleLabelList"/>
    <dgm:cxn modelId="{ABE4F821-2948-4E6C-956D-C2416B46D6C2}" type="presParOf" srcId="{65F9EC98-8F96-4E5F-85AF-D9190E2E4728}" destId="{4375BA57-F5A4-47C8-BA90-DE1B84275F2A}" srcOrd="1" destOrd="0" presId="urn:microsoft.com/office/officeart/2018/5/layout/IconCircleLabelList"/>
    <dgm:cxn modelId="{A51F8233-0941-473A-ADA2-ECE570EE0CCF}" type="presParOf" srcId="{65F9EC98-8F96-4E5F-85AF-D9190E2E4728}" destId="{C7DCEBDD-5215-4C89-848A-C604AB2F4696}" srcOrd="2" destOrd="0" presId="urn:microsoft.com/office/officeart/2018/5/layout/IconCircleLabelList"/>
    <dgm:cxn modelId="{B4DC3F0D-1BD1-46C3-9847-22AA3243788D}" type="presParOf" srcId="{65F9EC98-8F96-4E5F-85AF-D9190E2E4728}" destId="{B216A7D1-1A1B-4AFE-89EE-F4D25C33299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105B7E-E101-4A65-B3E9-D2DB6AD6C14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335470A-F48B-447F-B180-3E03CC9F900D}">
      <dgm:prSet/>
      <dgm:spPr/>
      <dgm:t>
        <a:bodyPr/>
        <a:lstStyle/>
        <a:p>
          <a:r>
            <a:rPr lang="en-US"/>
            <a:t>Data into real decisions</a:t>
          </a:r>
        </a:p>
      </dgm:t>
    </dgm:pt>
    <dgm:pt modelId="{80A552C6-3FF6-4B94-8745-1235FE25CE88}" type="parTrans" cxnId="{CF240049-E08F-4CB8-9DB0-43A8EE9B0A5A}">
      <dgm:prSet/>
      <dgm:spPr/>
      <dgm:t>
        <a:bodyPr/>
        <a:lstStyle/>
        <a:p>
          <a:endParaRPr lang="en-US"/>
        </a:p>
      </dgm:t>
    </dgm:pt>
    <dgm:pt modelId="{DADC99E8-8EDB-4F32-94D4-447C727F21DC}" type="sibTrans" cxnId="{CF240049-E08F-4CB8-9DB0-43A8EE9B0A5A}">
      <dgm:prSet/>
      <dgm:spPr/>
      <dgm:t>
        <a:bodyPr/>
        <a:lstStyle/>
        <a:p>
          <a:endParaRPr lang="en-US"/>
        </a:p>
      </dgm:t>
    </dgm:pt>
    <dgm:pt modelId="{7BCDDDA8-C6E5-46AC-A229-7CEBEC91DF33}">
      <dgm:prSet/>
      <dgm:spPr/>
      <dgm:t>
        <a:bodyPr/>
        <a:lstStyle/>
        <a:p>
          <a:r>
            <a:rPr lang="en-US"/>
            <a:t>Developed technical and soft skills</a:t>
          </a:r>
        </a:p>
      </dgm:t>
    </dgm:pt>
    <dgm:pt modelId="{A02BDDC8-A6DF-4B61-AE92-F372D48CB7DC}" type="parTrans" cxnId="{6684E349-D7E4-417F-A9AF-156CEB65A745}">
      <dgm:prSet/>
      <dgm:spPr/>
      <dgm:t>
        <a:bodyPr/>
        <a:lstStyle/>
        <a:p>
          <a:endParaRPr lang="en-US"/>
        </a:p>
      </dgm:t>
    </dgm:pt>
    <dgm:pt modelId="{0AD413C8-59F6-45BA-BE19-494B8A2F2EFF}" type="sibTrans" cxnId="{6684E349-D7E4-417F-A9AF-156CEB65A745}">
      <dgm:prSet/>
      <dgm:spPr/>
      <dgm:t>
        <a:bodyPr/>
        <a:lstStyle/>
        <a:p>
          <a:endParaRPr lang="en-US"/>
        </a:p>
      </dgm:t>
    </dgm:pt>
    <dgm:pt modelId="{2144F522-A6EE-4FB3-BF31-8BF5C853E0F4}">
      <dgm:prSet/>
      <dgm:spPr/>
      <dgm:t>
        <a:bodyPr/>
        <a:lstStyle/>
        <a:p>
          <a:r>
            <a:rPr lang="en-US"/>
            <a:t>Public-interest analytics</a:t>
          </a:r>
        </a:p>
      </dgm:t>
    </dgm:pt>
    <dgm:pt modelId="{329D8780-8DE0-4B55-B2DE-044B7C4471DB}" type="parTrans" cxnId="{9878C042-A02F-4CA5-AF14-3D37032BE32A}">
      <dgm:prSet/>
      <dgm:spPr/>
      <dgm:t>
        <a:bodyPr/>
        <a:lstStyle/>
        <a:p>
          <a:endParaRPr lang="en-US"/>
        </a:p>
      </dgm:t>
    </dgm:pt>
    <dgm:pt modelId="{B2ED96D6-79DD-4CD1-854B-B5D5CE2ACBA4}" type="sibTrans" cxnId="{9878C042-A02F-4CA5-AF14-3D37032BE32A}">
      <dgm:prSet/>
      <dgm:spPr/>
      <dgm:t>
        <a:bodyPr/>
        <a:lstStyle/>
        <a:p>
          <a:endParaRPr lang="en-US"/>
        </a:p>
      </dgm:t>
    </dgm:pt>
    <dgm:pt modelId="{70E85BEB-E6E9-4ED7-B7C8-A35948CB1950}" type="pres">
      <dgm:prSet presAssocID="{5C105B7E-E101-4A65-B3E9-D2DB6AD6C144}" presName="root" presStyleCnt="0">
        <dgm:presLayoutVars>
          <dgm:dir/>
          <dgm:resizeHandles val="exact"/>
        </dgm:presLayoutVars>
      </dgm:prSet>
      <dgm:spPr/>
    </dgm:pt>
    <dgm:pt modelId="{60FFEE8E-D0E2-4C85-A8F9-60D7394EBD32}" type="pres">
      <dgm:prSet presAssocID="{0335470A-F48B-447F-B180-3E03CC9F900D}" presName="compNode" presStyleCnt="0"/>
      <dgm:spPr/>
    </dgm:pt>
    <dgm:pt modelId="{CF8D2DD1-7889-46D8-8FE1-EDBCC132F888}" type="pres">
      <dgm:prSet presAssocID="{0335470A-F48B-447F-B180-3E03CC9F90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C0D7419-2BA3-438D-ABB7-426495ABB648}" type="pres">
      <dgm:prSet presAssocID="{0335470A-F48B-447F-B180-3E03CC9F900D}" presName="spaceRect" presStyleCnt="0"/>
      <dgm:spPr/>
    </dgm:pt>
    <dgm:pt modelId="{DABFE120-CBB9-4B67-AE2F-E82154140CA9}" type="pres">
      <dgm:prSet presAssocID="{0335470A-F48B-447F-B180-3E03CC9F900D}" presName="textRect" presStyleLbl="revTx" presStyleIdx="0" presStyleCnt="3">
        <dgm:presLayoutVars>
          <dgm:chMax val="1"/>
          <dgm:chPref val="1"/>
        </dgm:presLayoutVars>
      </dgm:prSet>
      <dgm:spPr/>
    </dgm:pt>
    <dgm:pt modelId="{EC1E24F1-D653-4169-B446-249C096531EA}" type="pres">
      <dgm:prSet presAssocID="{DADC99E8-8EDB-4F32-94D4-447C727F21DC}" presName="sibTrans" presStyleCnt="0"/>
      <dgm:spPr/>
    </dgm:pt>
    <dgm:pt modelId="{C0E055D8-C5A0-4883-BE37-CBF13E9A89FF}" type="pres">
      <dgm:prSet presAssocID="{7BCDDDA8-C6E5-46AC-A229-7CEBEC91DF33}" presName="compNode" presStyleCnt="0"/>
      <dgm:spPr/>
    </dgm:pt>
    <dgm:pt modelId="{78971C69-0EF6-420E-B6F6-F9A28E48EBCB}" type="pres">
      <dgm:prSet presAssocID="{7BCDDDA8-C6E5-46AC-A229-7CEBEC91DF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10FC190-7005-4A5B-ACB4-4B01CA77D877}" type="pres">
      <dgm:prSet presAssocID="{7BCDDDA8-C6E5-46AC-A229-7CEBEC91DF33}" presName="spaceRect" presStyleCnt="0"/>
      <dgm:spPr/>
    </dgm:pt>
    <dgm:pt modelId="{E5FFEF45-538C-4F88-9A1D-F21BA16F51AA}" type="pres">
      <dgm:prSet presAssocID="{7BCDDDA8-C6E5-46AC-A229-7CEBEC91DF33}" presName="textRect" presStyleLbl="revTx" presStyleIdx="1" presStyleCnt="3">
        <dgm:presLayoutVars>
          <dgm:chMax val="1"/>
          <dgm:chPref val="1"/>
        </dgm:presLayoutVars>
      </dgm:prSet>
      <dgm:spPr/>
    </dgm:pt>
    <dgm:pt modelId="{E88996F2-F138-4E77-AE70-34B7A3C5E1C5}" type="pres">
      <dgm:prSet presAssocID="{0AD413C8-59F6-45BA-BE19-494B8A2F2EFF}" presName="sibTrans" presStyleCnt="0"/>
      <dgm:spPr/>
    </dgm:pt>
    <dgm:pt modelId="{984AE7DF-03DD-4BA2-ABC5-17EA47118048}" type="pres">
      <dgm:prSet presAssocID="{2144F522-A6EE-4FB3-BF31-8BF5C853E0F4}" presName="compNode" presStyleCnt="0"/>
      <dgm:spPr/>
    </dgm:pt>
    <dgm:pt modelId="{8AFF8E5A-DD2F-411B-A794-5F2BCF47A24A}" type="pres">
      <dgm:prSet presAssocID="{2144F522-A6EE-4FB3-BF31-8BF5C853E0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53D58C4-3EAB-4E38-AC43-ACB2776C4385}" type="pres">
      <dgm:prSet presAssocID="{2144F522-A6EE-4FB3-BF31-8BF5C853E0F4}" presName="spaceRect" presStyleCnt="0"/>
      <dgm:spPr/>
    </dgm:pt>
    <dgm:pt modelId="{F400E235-8297-477C-B14B-8D7CC187022B}" type="pres">
      <dgm:prSet presAssocID="{2144F522-A6EE-4FB3-BF31-8BF5C853E0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1D0AB08-80A9-45F2-9BF3-02F84C53BE7E}" type="presOf" srcId="{5C105B7E-E101-4A65-B3E9-D2DB6AD6C144}" destId="{70E85BEB-E6E9-4ED7-B7C8-A35948CB1950}" srcOrd="0" destOrd="0" presId="urn:microsoft.com/office/officeart/2018/2/layout/IconLabelList"/>
    <dgm:cxn modelId="{9ED7DA5D-7916-4301-AE95-EF1856019469}" type="presOf" srcId="{2144F522-A6EE-4FB3-BF31-8BF5C853E0F4}" destId="{F400E235-8297-477C-B14B-8D7CC187022B}" srcOrd="0" destOrd="0" presId="urn:microsoft.com/office/officeart/2018/2/layout/IconLabelList"/>
    <dgm:cxn modelId="{9878C042-A02F-4CA5-AF14-3D37032BE32A}" srcId="{5C105B7E-E101-4A65-B3E9-D2DB6AD6C144}" destId="{2144F522-A6EE-4FB3-BF31-8BF5C853E0F4}" srcOrd="2" destOrd="0" parTransId="{329D8780-8DE0-4B55-B2DE-044B7C4471DB}" sibTransId="{B2ED96D6-79DD-4CD1-854B-B5D5CE2ACBA4}"/>
    <dgm:cxn modelId="{CF240049-E08F-4CB8-9DB0-43A8EE9B0A5A}" srcId="{5C105B7E-E101-4A65-B3E9-D2DB6AD6C144}" destId="{0335470A-F48B-447F-B180-3E03CC9F900D}" srcOrd="0" destOrd="0" parTransId="{80A552C6-3FF6-4B94-8745-1235FE25CE88}" sibTransId="{DADC99E8-8EDB-4F32-94D4-447C727F21DC}"/>
    <dgm:cxn modelId="{6684E349-D7E4-417F-A9AF-156CEB65A745}" srcId="{5C105B7E-E101-4A65-B3E9-D2DB6AD6C144}" destId="{7BCDDDA8-C6E5-46AC-A229-7CEBEC91DF33}" srcOrd="1" destOrd="0" parTransId="{A02BDDC8-A6DF-4B61-AE92-F372D48CB7DC}" sibTransId="{0AD413C8-59F6-45BA-BE19-494B8A2F2EFF}"/>
    <dgm:cxn modelId="{F0D9307F-6F98-4996-91F3-E85E2B8D6EA2}" type="presOf" srcId="{0335470A-F48B-447F-B180-3E03CC9F900D}" destId="{DABFE120-CBB9-4B67-AE2F-E82154140CA9}" srcOrd="0" destOrd="0" presId="urn:microsoft.com/office/officeart/2018/2/layout/IconLabelList"/>
    <dgm:cxn modelId="{6D9B9E9B-A962-4E70-B756-B89D6D9EC672}" type="presOf" srcId="{7BCDDDA8-C6E5-46AC-A229-7CEBEC91DF33}" destId="{E5FFEF45-538C-4F88-9A1D-F21BA16F51AA}" srcOrd="0" destOrd="0" presId="urn:microsoft.com/office/officeart/2018/2/layout/IconLabelList"/>
    <dgm:cxn modelId="{1B362C66-91A7-43B7-A9AF-3CC74A454B0D}" type="presParOf" srcId="{70E85BEB-E6E9-4ED7-B7C8-A35948CB1950}" destId="{60FFEE8E-D0E2-4C85-A8F9-60D7394EBD32}" srcOrd="0" destOrd="0" presId="urn:microsoft.com/office/officeart/2018/2/layout/IconLabelList"/>
    <dgm:cxn modelId="{ED7B1AC9-E1E6-4F6E-92BA-48F618A7386B}" type="presParOf" srcId="{60FFEE8E-D0E2-4C85-A8F9-60D7394EBD32}" destId="{CF8D2DD1-7889-46D8-8FE1-EDBCC132F888}" srcOrd="0" destOrd="0" presId="urn:microsoft.com/office/officeart/2018/2/layout/IconLabelList"/>
    <dgm:cxn modelId="{931BD23A-F8B8-4C82-8619-4806DE38E0A2}" type="presParOf" srcId="{60FFEE8E-D0E2-4C85-A8F9-60D7394EBD32}" destId="{9C0D7419-2BA3-438D-ABB7-426495ABB648}" srcOrd="1" destOrd="0" presId="urn:microsoft.com/office/officeart/2018/2/layout/IconLabelList"/>
    <dgm:cxn modelId="{F4B4213E-969E-45AC-84EF-C1FB5F2AD8FE}" type="presParOf" srcId="{60FFEE8E-D0E2-4C85-A8F9-60D7394EBD32}" destId="{DABFE120-CBB9-4B67-AE2F-E82154140CA9}" srcOrd="2" destOrd="0" presId="urn:microsoft.com/office/officeart/2018/2/layout/IconLabelList"/>
    <dgm:cxn modelId="{D17F3682-4BD7-466E-B105-7AC492D785C6}" type="presParOf" srcId="{70E85BEB-E6E9-4ED7-B7C8-A35948CB1950}" destId="{EC1E24F1-D653-4169-B446-249C096531EA}" srcOrd="1" destOrd="0" presId="urn:microsoft.com/office/officeart/2018/2/layout/IconLabelList"/>
    <dgm:cxn modelId="{6195EFE3-7399-48A2-A5E9-297D4CE9D502}" type="presParOf" srcId="{70E85BEB-E6E9-4ED7-B7C8-A35948CB1950}" destId="{C0E055D8-C5A0-4883-BE37-CBF13E9A89FF}" srcOrd="2" destOrd="0" presId="urn:microsoft.com/office/officeart/2018/2/layout/IconLabelList"/>
    <dgm:cxn modelId="{F960C43C-0CEB-493C-9E84-8FA8EF3A8BB1}" type="presParOf" srcId="{C0E055D8-C5A0-4883-BE37-CBF13E9A89FF}" destId="{78971C69-0EF6-420E-B6F6-F9A28E48EBCB}" srcOrd="0" destOrd="0" presId="urn:microsoft.com/office/officeart/2018/2/layout/IconLabelList"/>
    <dgm:cxn modelId="{540652BA-DBA0-46DE-9538-B3F66A4D6381}" type="presParOf" srcId="{C0E055D8-C5A0-4883-BE37-CBF13E9A89FF}" destId="{F10FC190-7005-4A5B-ACB4-4B01CA77D877}" srcOrd="1" destOrd="0" presId="urn:microsoft.com/office/officeart/2018/2/layout/IconLabelList"/>
    <dgm:cxn modelId="{10509C20-37F1-47B4-BD4D-7141BECA158A}" type="presParOf" srcId="{C0E055D8-C5A0-4883-BE37-CBF13E9A89FF}" destId="{E5FFEF45-538C-4F88-9A1D-F21BA16F51AA}" srcOrd="2" destOrd="0" presId="urn:microsoft.com/office/officeart/2018/2/layout/IconLabelList"/>
    <dgm:cxn modelId="{28179865-C03A-49C7-9A34-483310E0E997}" type="presParOf" srcId="{70E85BEB-E6E9-4ED7-B7C8-A35948CB1950}" destId="{E88996F2-F138-4E77-AE70-34B7A3C5E1C5}" srcOrd="3" destOrd="0" presId="urn:microsoft.com/office/officeart/2018/2/layout/IconLabelList"/>
    <dgm:cxn modelId="{B82584FE-EA46-4819-A47C-5C326FA19008}" type="presParOf" srcId="{70E85BEB-E6E9-4ED7-B7C8-A35948CB1950}" destId="{984AE7DF-03DD-4BA2-ABC5-17EA47118048}" srcOrd="4" destOrd="0" presId="urn:microsoft.com/office/officeart/2018/2/layout/IconLabelList"/>
    <dgm:cxn modelId="{6AABE07D-672A-438F-95FE-DBFD7C158A2C}" type="presParOf" srcId="{984AE7DF-03DD-4BA2-ABC5-17EA47118048}" destId="{8AFF8E5A-DD2F-411B-A794-5F2BCF47A24A}" srcOrd="0" destOrd="0" presId="urn:microsoft.com/office/officeart/2018/2/layout/IconLabelList"/>
    <dgm:cxn modelId="{9790F789-E223-4D9A-B516-7BF0C5CD77DB}" type="presParOf" srcId="{984AE7DF-03DD-4BA2-ABC5-17EA47118048}" destId="{753D58C4-3EAB-4E38-AC43-ACB2776C4385}" srcOrd="1" destOrd="0" presId="urn:microsoft.com/office/officeart/2018/2/layout/IconLabelList"/>
    <dgm:cxn modelId="{B47E9CAE-EB04-4413-AB65-DCEB6F317EF0}" type="presParOf" srcId="{984AE7DF-03DD-4BA2-ABC5-17EA47118048}" destId="{F400E235-8297-477C-B14B-8D7CC187022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38A6E-FF4D-4573-89A5-C171DD445D73}">
      <dsp:nvSpPr>
        <dsp:cNvPr id="0" name=""/>
        <dsp:cNvSpPr/>
      </dsp:nvSpPr>
      <dsp:spPr>
        <a:xfrm>
          <a:off x="0" y="2678"/>
          <a:ext cx="4505706" cy="5706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49503-DEC0-48FB-ADA6-76C8538D7A7F}">
      <dsp:nvSpPr>
        <dsp:cNvPr id="0" name=""/>
        <dsp:cNvSpPr/>
      </dsp:nvSpPr>
      <dsp:spPr>
        <a:xfrm>
          <a:off x="172608" y="131065"/>
          <a:ext cx="313833" cy="3138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C1B82-3708-408E-9476-89E639DD1D52}">
      <dsp:nvSpPr>
        <dsp:cNvPr id="0" name=""/>
        <dsp:cNvSpPr/>
      </dsp:nvSpPr>
      <dsp:spPr>
        <a:xfrm>
          <a:off x="659051" y="2678"/>
          <a:ext cx="3846654" cy="570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89" tIns="60389" rIns="60389" bIns="6038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2nd-Year Internship – BUT Data Science</a:t>
          </a:r>
        </a:p>
      </dsp:txBody>
      <dsp:txXfrm>
        <a:off x="659051" y="2678"/>
        <a:ext cx="3846654" cy="570607"/>
      </dsp:txXfrm>
    </dsp:sp>
    <dsp:sp modelId="{D9BAAB29-6A27-4B97-B20D-665B10B06B44}">
      <dsp:nvSpPr>
        <dsp:cNvPr id="0" name=""/>
        <dsp:cNvSpPr/>
      </dsp:nvSpPr>
      <dsp:spPr>
        <a:xfrm>
          <a:off x="0" y="715937"/>
          <a:ext cx="4505706" cy="5706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D11F2-ECB2-4C6D-926A-A8D5C5511CD7}">
      <dsp:nvSpPr>
        <dsp:cNvPr id="0" name=""/>
        <dsp:cNvSpPr/>
      </dsp:nvSpPr>
      <dsp:spPr>
        <a:xfrm>
          <a:off x="172608" y="844324"/>
          <a:ext cx="313833" cy="313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C17A1-901F-4710-B7C7-011F6E7CBC38}">
      <dsp:nvSpPr>
        <dsp:cNvPr id="0" name=""/>
        <dsp:cNvSpPr/>
      </dsp:nvSpPr>
      <dsp:spPr>
        <a:xfrm>
          <a:off x="659051" y="715937"/>
          <a:ext cx="3846654" cy="570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89" tIns="60389" rIns="60389" bIns="6038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Leo Jean UNITE</a:t>
          </a:r>
        </a:p>
      </dsp:txBody>
      <dsp:txXfrm>
        <a:off x="659051" y="715937"/>
        <a:ext cx="3846654" cy="570607"/>
      </dsp:txXfrm>
    </dsp:sp>
    <dsp:sp modelId="{C07C9026-0A61-4E58-AF5A-FA2E2B344508}">
      <dsp:nvSpPr>
        <dsp:cNvPr id="0" name=""/>
        <dsp:cNvSpPr/>
      </dsp:nvSpPr>
      <dsp:spPr>
        <a:xfrm>
          <a:off x="0" y="1429196"/>
          <a:ext cx="4505706" cy="5706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C94F9-F4A7-42DB-95B5-9064233D9583}">
      <dsp:nvSpPr>
        <dsp:cNvPr id="0" name=""/>
        <dsp:cNvSpPr/>
      </dsp:nvSpPr>
      <dsp:spPr>
        <a:xfrm>
          <a:off x="172608" y="1557583"/>
          <a:ext cx="313833" cy="313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F048-C671-4D50-BF57-345A771082B5}">
      <dsp:nvSpPr>
        <dsp:cNvPr id="0" name=""/>
        <dsp:cNvSpPr/>
      </dsp:nvSpPr>
      <dsp:spPr>
        <a:xfrm>
          <a:off x="659051" y="1429196"/>
          <a:ext cx="3846654" cy="570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89" tIns="60389" rIns="60389" bIns="6038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Supervisor: ENGR. Marlo Villanueva (MPDC)</a:t>
          </a:r>
        </a:p>
      </dsp:txBody>
      <dsp:txXfrm>
        <a:off x="659051" y="1429196"/>
        <a:ext cx="3846654" cy="570607"/>
      </dsp:txXfrm>
    </dsp:sp>
    <dsp:sp modelId="{9D757CC5-1ED8-4397-A819-CF7056D3DE16}">
      <dsp:nvSpPr>
        <dsp:cNvPr id="0" name=""/>
        <dsp:cNvSpPr/>
      </dsp:nvSpPr>
      <dsp:spPr>
        <a:xfrm>
          <a:off x="0" y="2142455"/>
          <a:ext cx="4505706" cy="5706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53C9E-060F-422E-A88A-CE7F4CF58815}">
      <dsp:nvSpPr>
        <dsp:cNvPr id="0" name=""/>
        <dsp:cNvSpPr/>
      </dsp:nvSpPr>
      <dsp:spPr>
        <a:xfrm>
          <a:off x="172608" y="2270841"/>
          <a:ext cx="313833" cy="3138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8F00B-B6DE-436E-801A-5CC594A24998}">
      <dsp:nvSpPr>
        <dsp:cNvPr id="0" name=""/>
        <dsp:cNvSpPr/>
      </dsp:nvSpPr>
      <dsp:spPr>
        <a:xfrm>
          <a:off x="659051" y="2142455"/>
          <a:ext cx="3846654" cy="570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89" tIns="60389" rIns="60389" bIns="6038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Municipality of Kalibo (OMPDC)</a:t>
          </a:r>
        </a:p>
      </dsp:txBody>
      <dsp:txXfrm>
        <a:off x="659051" y="2142455"/>
        <a:ext cx="3846654" cy="570607"/>
      </dsp:txXfrm>
    </dsp:sp>
    <dsp:sp modelId="{11F2FAB2-8319-4695-910B-CE3153EB5B6C}">
      <dsp:nvSpPr>
        <dsp:cNvPr id="0" name=""/>
        <dsp:cNvSpPr/>
      </dsp:nvSpPr>
      <dsp:spPr>
        <a:xfrm>
          <a:off x="0" y="2855714"/>
          <a:ext cx="4505706" cy="5706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1BCEC-35B7-4119-8470-40BC4248B7FE}">
      <dsp:nvSpPr>
        <dsp:cNvPr id="0" name=""/>
        <dsp:cNvSpPr/>
      </dsp:nvSpPr>
      <dsp:spPr>
        <a:xfrm>
          <a:off x="172608" y="2984100"/>
          <a:ext cx="313833" cy="3138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30D7F-A801-4B5A-988A-5F981F3672B9}">
      <dsp:nvSpPr>
        <dsp:cNvPr id="0" name=""/>
        <dsp:cNvSpPr/>
      </dsp:nvSpPr>
      <dsp:spPr>
        <a:xfrm>
          <a:off x="659051" y="2855714"/>
          <a:ext cx="3846654" cy="570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89" tIns="60389" rIns="60389" bIns="6038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April 28 –July 11, 2025</a:t>
          </a:r>
        </a:p>
      </dsp:txBody>
      <dsp:txXfrm>
        <a:off x="659051" y="2855714"/>
        <a:ext cx="3846654" cy="570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80B3D-BE02-447B-B470-4683D8F2BCF9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DBF11-9141-4A28-98EF-8DBF2309537F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D3CCE-12BA-47FD-A7F1-1BFBC62398F6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• </a:t>
          </a:r>
          <a:r>
            <a:rPr lang="en-US" sz="2200" kern="1200" dirty="0" err="1"/>
            <a:t>CSPro</a:t>
          </a:r>
          <a:r>
            <a:rPr lang="en-US" sz="2200" kern="1200" dirty="0"/>
            <a:t> → extract</a:t>
          </a:r>
        </a:p>
      </dsp:txBody>
      <dsp:txXfrm>
        <a:off x="1099610" y="1878"/>
        <a:ext cx="7129989" cy="952043"/>
      </dsp:txXfrm>
    </dsp:sp>
    <dsp:sp modelId="{FE3E1D71-0D6F-4172-8968-579FE26A1D01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307D2-26BA-4C6B-8F9F-4E19BCB39E5D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4328F-A0F0-49D2-8D35-F65DB2BF3548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Excel → analyze</a:t>
          </a:r>
        </a:p>
      </dsp:txBody>
      <dsp:txXfrm>
        <a:off x="1099610" y="1191932"/>
        <a:ext cx="7129989" cy="952043"/>
      </dsp:txXfrm>
    </dsp:sp>
    <dsp:sp modelId="{118202C7-0564-4BC7-BA75-673904D48CAF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851F5-B810-4D34-8152-06830F3B0647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4547A-4C2A-4688-84BB-76B39C31161B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QGIS → map</a:t>
          </a:r>
        </a:p>
      </dsp:txBody>
      <dsp:txXfrm>
        <a:off x="1099610" y="2381986"/>
        <a:ext cx="7129989" cy="952043"/>
      </dsp:txXfrm>
    </dsp:sp>
    <dsp:sp modelId="{D445DD93-96A0-47E5-A7C3-543874BE70E2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05D27-4436-42C5-8698-99B63696D18A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FDB6D-AF3F-4F1F-A97C-6648351C8011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PowerPoint → share</a:t>
          </a:r>
        </a:p>
      </dsp:txBody>
      <dsp:txXfrm>
        <a:off x="1099610" y="3572041"/>
        <a:ext cx="7129989" cy="9520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E52C1-0D48-4EAA-9D3E-D1A445807CD8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EB0A7-3542-4EFE-96FD-7AAF32AC1613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CSPro</a:t>
          </a:r>
          <a:r>
            <a:rPr lang="en-US" sz="2500" kern="1200" dirty="0"/>
            <a:t> 8.0: census data</a:t>
          </a:r>
        </a:p>
      </dsp:txBody>
      <dsp:txXfrm>
        <a:off x="78583" y="2435142"/>
        <a:ext cx="2399612" cy="720000"/>
      </dsp:txXfrm>
    </dsp:sp>
    <dsp:sp modelId="{DF8D6D8C-50E7-4FAD-9D21-EBEED265C559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E60B4-35BB-4586-AD25-54BABE6970F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Excel: indicators &amp; ratios</a:t>
          </a:r>
        </a:p>
      </dsp:txBody>
      <dsp:txXfrm>
        <a:off x="2898129" y="2435142"/>
        <a:ext cx="2399612" cy="720000"/>
      </dsp:txXfrm>
    </dsp:sp>
    <dsp:sp modelId="{56DF628B-B74B-4A34-87CA-AEE8E58D88DD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8EC7B-9BBC-4A93-8D57-8ADE63BEA96E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QGIS: thematic mapping</a:t>
          </a:r>
        </a:p>
      </dsp:txBody>
      <dsp:txXfrm>
        <a:off x="5717674" y="2435142"/>
        <a:ext cx="239961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86CAF-FD13-47A1-8E27-83633B55FBDE}">
      <dsp:nvSpPr>
        <dsp:cNvPr id="0" name=""/>
        <dsp:cNvSpPr/>
      </dsp:nvSpPr>
      <dsp:spPr>
        <a:xfrm>
          <a:off x="715337" y="2413"/>
          <a:ext cx="3221521" cy="19329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Cross-tables by barangay</a:t>
          </a:r>
        </a:p>
      </dsp:txBody>
      <dsp:txXfrm>
        <a:off x="715337" y="2413"/>
        <a:ext cx="3221521" cy="1932912"/>
      </dsp:txXfrm>
    </dsp:sp>
    <dsp:sp modelId="{61115029-0815-44A0-9DB8-A2900392C489}">
      <dsp:nvSpPr>
        <dsp:cNvPr id="0" name=""/>
        <dsp:cNvSpPr/>
      </dsp:nvSpPr>
      <dsp:spPr>
        <a:xfrm>
          <a:off x="4259011" y="2413"/>
          <a:ext cx="3221521" cy="19329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Age × risk × vulnerability</a:t>
          </a:r>
        </a:p>
      </dsp:txBody>
      <dsp:txXfrm>
        <a:off x="4259011" y="2413"/>
        <a:ext cx="3221521" cy="1932912"/>
      </dsp:txXfrm>
    </dsp:sp>
    <dsp:sp modelId="{D8AC69D3-3854-4455-A47B-BBCC3F9ED09E}">
      <dsp:nvSpPr>
        <dsp:cNvPr id="0" name=""/>
        <dsp:cNvSpPr/>
      </dsp:nvSpPr>
      <dsp:spPr>
        <a:xfrm>
          <a:off x="2487174" y="2257478"/>
          <a:ext cx="3221521" cy="19329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Targeted analysis</a:t>
          </a:r>
        </a:p>
      </dsp:txBody>
      <dsp:txXfrm>
        <a:off x="2487174" y="2257478"/>
        <a:ext cx="3221521" cy="19329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A6ADD-2F5C-4E29-9C07-BB6707808277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92543-18C4-4862-A468-2EAC05FE6572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96894-E8DA-4B9F-86BF-07E8D2DF445C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maps for the CLUP</a:t>
          </a:r>
        </a:p>
      </dsp:txBody>
      <dsp:txXfrm>
        <a:off x="25435" y="2456402"/>
        <a:ext cx="1800000" cy="720000"/>
      </dsp:txXfrm>
    </dsp:sp>
    <dsp:sp modelId="{CACD485B-0198-4DC7-B26F-1202CAA14E9F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74EE42-D599-422C-8DA1-E309E1A3E1D3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900E8-E229-4B33-A6B4-0F5ED29D21C6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Indicator dashboard</a:t>
          </a:r>
        </a:p>
      </dsp:txBody>
      <dsp:txXfrm>
        <a:off x="2140435" y="2456402"/>
        <a:ext cx="1800000" cy="720000"/>
      </dsp:txXfrm>
    </dsp:sp>
    <dsp:sp modelId="{5575C634-8EEB-4443-9320-66F957A2FDC2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E5295-A2F9-4B9B-8562-F283E01595C3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6EC28-2152-47AD-ADDD-D8317CAA283C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Presentation at Sectoral Meeting</a:t>
          </a:r>
        </a:p>
      </dsp:txBody>
      <dsp:txXfrm>
        <a:off x="4255435" y="2456402"/>
        <a:ext cx="1800000" cy="720000"/>
      </dsp:txXfrm>
    </dsp:sp>
    <dsp:sp modelId="{B5FD3AD8-38AD-4FCF-ADAD-AE5D80C9B0BF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48B08-7D2F-4DC9-B53B-42CC95250CD8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69A15-A257-4F22-BCE3-0F66354A2FDC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Edits to 2024 Economic Profile</a:t>
          </a:r>
        </a:p>
      </dsp:txBody>
      <dsp:txXfrm>
        <a:off x="6370435" y="2456402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41EF0-B2D0-4969-9F15-CC211174704F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8CBC6-4677-4770-ACB9-FE3FFC58ED11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9E1D0-BC8E-4132-A207-D2ED3C746098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Final map refinements</a:t>
          </a:r>
        </a:p>
      </dsp:txBody>
      <dsp:txXfrm>
        <a:off x="46529" y="2703902"/>
        <a:ext cx="2418750" cy="720000"/>
      </dsp:txXfrm>
    </dsp:sp>
    <dsp:sp modelId="{00E9CA99-B11C-460D-B8BD-CB40C60F2039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99DBF-DB81-4810-A821-9165836052EF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217D5-918E-4846-A9EE-09E5EA6A60E6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Profile update</a:t>
          </a:r>
        </a:p>
      </dsp:txBody>
      <dsp:txXfrm>
        <a:off x="2888560" y="2703902"/>
        <a:ext cx="2418750" cy="720000"/>
      </dsp:txXfrm>
    </dsp:sp>
    <dsp:sp modelId="{5FDA9FD0-56F2-4D86-9696-B7B7F854D0BE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5BA57-F5A4-47C8-BA90-DE1B84275F2A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6A7D1-1A1B-4AFE-89EE-F4D25C332992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Technical note and briefing</a:t>
          </a:r>
        </a:p>
      </dsp:txBody>
      <dsp:txXfrm>
        <a:off x="5730591" y="2703902"/>
        <a:ext cx="2418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D2DD1-7889-46D8-8FE1-EDBCC132F888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FE120-CBB9-4B67-AE2F-E82154140CA9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into real decisions</a:t>
          </a:r>
        </a:p>
      </dsp:txBody>
      <dsp:txXfrm>
        <a:off x="78583" y="2435142"/>
        <a:ext cx="2399612" cy="720000"/>
      </dsp:txXfrm>
    </dsp:sp>
    <dsp:sp modelId="{78971C69-0EF6-420E-B6F6-F9A28E48EBCB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FEF45-538C-4F88-9A1D-F21BA16F51A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Developed technical and soft skills</a:t>
          </a:r>
        </a:p>
      </dsp:txBody>
      <dsp:txXfrm>
        <a:off x="2898129" y="2435142"/>
        <a:ext cx="2399612" cy="720000"/>
      </dsp:txXfrm>
    </dsp:sp>
    <dsp:sp modelId="{8AFF8E5A-DD2F-411B-A794-5F2BCF47A24A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0E235-8297-477C-B14B-8D7CC187022B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Public-interest analytics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5B45-A7D1-4E98-BF64-CDF218B6327F}" type="datetimeFigureOut">
              <a:rPr lang="fr-FR" smtClean="0"/>
              <a:t>25/06/2025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7BFEA-11E2-49E1-B540-1BE63DD6D1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87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CBMS: Community-Based Monitoring System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7BFEA-11E2-49E1-B540-1BE63DD6D1D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34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CSPro</a:t>
            </a:r>
            <a:r>
              <a:rPr lang="en-US" dirty="0"/>
              <a:t>: Census and Survey Processing System</a:t>
            </a:r>
          </a:p>
          <a:p>
            <a:r>
              <a:rPr lang="en-US" dirty="0"/>
              <a:t>GIS: Geographic Information System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7BFEA-11E2-49E1-B540-1BE63DD6D1D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559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9621-FE24-4E44-9A0A-0FF4669256ED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0ADFD-96D0-4187-AD68-D43EB6AC4178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E780F-BF83-4EBA-B5EC-DD7042FB0BDB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F9FD-0710-4491-AD94-1F6B49873854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A05-EB46-499E-B941-0A46CCD91724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05B6-FB92-4448-BA9D-603AECD44759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E30B-B87A-474E-8673-18C0AD5375E5}" type="datetime1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6798-1D7F-4310-B1BD-EC9EB3D98E50}" type="datetime1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4173-67A8-40B2-84C7-CAD1659E5262}" type="datetime1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493F-104F-45FC-8C61-DAF83D41FAD8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537A-97AA-4518-AA5D-83FA691E886A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1E532-C8D9-49FF-9487-E2385C2885AC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79" y="633619"/>
            <a:ext cx="5139348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7" y="978408"/>
            <a:ext cx="4505706" cy="11064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noProof="0" dirty="0"/>
              <a:t>Support for Updating the Land Use Plan and Assessing Climate and Disaster Risks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3" y="1181536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0" y="2121408"/>
            <a:ext cx="436854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A725FDF-D0E9-5911-0194-8329536CB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007842"/>
              </p:ext>
            </p:extLst>
          </p:nvPr>
        </p:nvGraphicFramePr>
        <p:xfrm>
          <a:off x="630933" y="2359152"/>
          <a:ext cx="4505706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ack background with pink letters&#10;&#10;AI-generated content may be incorrect.">
            <a:extLst>
              <a:ext uri="{FF2B5EF4-FFF2-40B4-BE49-F238E27FC236}">
                <a16:creationId xmlns:a16="http://schemas.microsoft.com/office/drawing/2014/main" id="{D585AF8A-FC2C-CBDB-FB1A-90A86ED0E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36" y="660946"/>
            <a:ext cx="3175254" cy="460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724EF-1F7F-90F9-CACF-B81665B96E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r="7233" b="3403"/>
          <a:stretch>
            <a:fillRect/>
          </a:stretch>
        </p:blipFill>
        <p:spPr>
          <a:xfrm>
            <a:off x="5760720" y="3632427"/>
            <a:ext cx="3172587" cy="2331842"/>
          </a:xfrm>
          <a:prstGeom prst="rect">
            <a:avLst/>
          </a:prstGeom>
        </p:spPr>
      </p:pic>
      <p:pic>
        <p:nvPicPr>
          <p:cNvPr id="6" name="Picture 5" descr="A circular logo with text&#10;&#10;AI-generated content may be incorrect.">
            <a:extLst>
              <a:ext uri="{FF2B5EF4-FFF2-40B4-BE49-F238E27FC236}">
                <a16:creationId xmlns:a16="http://schemas.microsoft.com/office/drawing/2014/main" id="{BA26587E-4287-DBBD-F0B7-4B187648A6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63" y="1742595"/>
            <a:ext cx="1452891" cy="1452891"/>
          </a:xfrm>
          <a:custGeom>
            <a:avLst/>
            <a:gdLst/>
            <a:ahLst/>
            <a:cxnLst/>
            <a:rect l="l" t="t" r="r" b="b"/>
            <a:pathLst>
              <a:path w="2434045" h="2435676">
                <a:moveTo>
                  <a:pt x="0" y="0"/>
                </a:moveTo>
                <a:lnTo>
                  <a:pt x="2434045" y="0"/>
                </a:lnTo>
                <a:lnTo>
                  <a:pt x="2434045" y="2435676"/>
                </a:lnTo>
                <a:lnTo>
                  <a:pt x="0" y="2435676"/>
                </a:lnTo>
                <a:close/>
              </a:path>
            </a:pathLst>
          </a:cu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EF7C30-9D3B-0E96-AD73-7A943C18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4857-9A54-4DF0-AB3E-F971831C1B5E}" type="datetime1">
              <a:rPr lang="en-US" smtClean="0"/>
              <a:t>6/25/2025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E94ACE-1DA2-5D88-CF71-C2A880FA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0532B1-7622-4602-B898-5C84C974A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BC75B0-D5AF-40AB-915B-EBC590D74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D16B3C-0901-4FFD-9DBF-5BC78ABC0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5776" y="0"/>
            <a:ext cx="5800866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49CA2C-9593-4085-9ED2-049819E74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83778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chemeClr val="accent1">
                  <a:lumMod val="50000"/>
                  <a:alpha val="72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8" y="302699"/>
            <a:ext cx="7522517" cy="991080"/>
          </a:xfrm>
        </p:spPr>
        <p:txBody>
          <a:bodyPr anchor="ctr">
            <a:normAutofit/>
          </a:bodyPr>
          <a:lstStyle/>
          <a:p>
            <a:r>
              <a:rPr lang="en-US" sz="3500" noProof="0">
                <a:solidFill>
                  <a:srgbClr val="FFFFFF"/>
                </a:solidFill>
              </a:rPr>
              <a:t>Visualizing risk and inequality</a:t>
            </a:r>
          </a:p>
        </p:txBody>
      </p:sp>
      <p:pic>
        <p:nvPicPr>
          <p:cNvPr id="11" name="Picture 10" descr="A map of a city&#10;&#10;AI-generated content may be incorrect.">
            <a:extLst>
              <a:ext uri="{FF2B5EF4-FFF2-40B4-BE49-F238E27FC236}">
                <a16:creationId xmlns:a16="http://schemas.microsoft.com/office/drawing/2014/main" id="{2CA60D5D-738F-F956-0AE3-617D84F8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66" y="2560127"/>
            <a:ext cx="1661697" cy="1175650"/>
          </a:xfrm>
          <a:prstGeom prst="rect">
            <a:avLst/>
          </a:prstGeom>
        </p:spPr>
      </p:pic>
      <p:pic>
        <p:nvPicPr>
          <p:cNvPr id="9" name="Picture 8" descr="A map of a city&#10;&#10;AI-generated content may be incorrect.">
            <a:extLst>
              <a:ext uri="{FF2B5EF4-FFF2-40B4-BE49-F238E27FC236}">
                <a16:creationId xmlns:a16="http://schemas.microsoft.com/office/drawing/2014/main" id="{3CC0F368-8C9C-D6B3-07DA-833B18005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819" y="2560127"/>
            <a:ext cx="1661698" cy="1175651"/>
          </a:xfrm>
          <a:prstGeom prst="rect">
            <a:avLst/>
          </a:prstGeom>
        </p:spPr>
      </p:pic>
      <p:pic>
        <p:nvPicPr>
          <p:cNvPr id="13" name="Picture 12" descr="A map of a city&#10;&#10;AI-generated content may be incorrect.">
            <a:extLst>
              <a:ext uri="{FF2B5EF4-FFF2-40B4-BE49-F238E27FC236}">
                <a16:creationId xmlns:a16="http://schemas.microsoft.com/office/drawing/2014/main" id="{B9CF3B0F-EFCC-BBEB-2488-D5B94E678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818" y="2560127"/>
            <a:ext cx="1661698" cy="1175651"/>
          </a:xfrm>
          <a:prstGeom prst="rect">
            <a:avLst/>
          </a:prstGeom>
        </p:spPr>
      </p:pic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C6EAAA98-1593-EB18-2B87-99827DA8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17" y="2560127"/>
            <a:ext cx="1661698" cy="11756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8" y="4488129"/>
            <a:ext cx="7236817" cy="1727901"/>
          </a:xfrm>
        </p:spPr>
        <p:txBody>
          <a:bodyPr anchor="ctr">
            <a:normAutofit/>
          </a:bodyPr>
          <a:lstStyle/>
          <a:p>
            <a:r>
              <a:rPr lang="en-US" sz="1700" noProof="0"/>
              <a:t>Thematic maps (PWD, seniors, etc.)</a:t>
            </a:r>
          </a:p>
          <a:p>
            <a:r>
              <a:rPr lang="en-US" sz="1700" noProof="0"/>
              <a:t>Flood zones, service access</a:t>
            </a:r>
          </a:p>
          <a:p>
            <a:r>
              <a:rPr lang="en-US" sz="1700" noProof="0"/>
              <a:t>Maps for CLUP &amp; profiles (AIP, Ecological)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FF748-3CF8-F0C5-8B7F-47A75635F2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27698" y="6455664"/>
            <a:ext cx="20574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A910D290-23F5-4D04-8840-3A1ADAED0F1B}" type="datetime1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6/25/2025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E457F-8E39-340E-794D-BE380990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noProof="0">
                <a:solidFill>
                  <a:srgbClr val="FFFFFF"/>
                </a:solidFill>
              </a:rPr>
              <a:t>What I delivered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C16C2-3065-0886-76D1-B2AE1D91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27698" y="6455664"/>
            <a:ext cx="20574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68736F3E-F04B-43DF-B437-C77AEEAA8DD8}" type="datetime1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6/25/2025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8CF43-6682-97E9-1A01-FCE71FA7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A7DF54E-C9AB-EBE5-B7CD-FBC9680134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38990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noProof="0"/>
              <a:t>Working across departments</a:t>
            </a:r>
          </a:p>
        </p:txBody>
      </p:sp>
      <p:pic>
        <p:nvPicPr>
          <p:cNvPr id="7" name="Picture 6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91E55F7C-AC04-BEB3-A983-248954CB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5" r="1" b="23619"/>
          <a:stretch>
            <a:fillRect/>
          </a:stretch>
        </p:blipFill>
        <p:spPr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0348" y="2194102"/>
            <a:ext cx="3105010" cy="3908586"/>
          </a:xfrm>
        </p:spPr>
        <p:txBody>
          <a:bodyPr>
            <a:normAutofit/>
          </a:bodyPr>
          <a:lstStyle/>
          <a:p>
            <a:r>
              <a:rPr lang="en-US" sz="1700" noProof="0" dirty="0"/>
              <a:t>Meetings with Local Dep’s</a:t>
            </a:r>
          </a:p>
          <a:p>
            <a:r>
              <a:rPr lang="en-US" sz="1700" noProof="0" dirty="0"/>
              <a:t>Feedback and validation</a:t>
            </a:r>
          </a:p>
          <a:p>
            <a:r>
              <a:rPr lang="en-US" sz="1700" noProof="0" dirty="0"/>
              <a:t>Stakeholder coordination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F34DF-8290-A588-155C-3B75BC17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6086257-63AD-4DD7-95E8-0EBF74574221}" type="datetime1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6/25/2025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1D32-0044-0AA0-CD01-F1A9A85E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noProof="0">
                <a:solidFill>
                  <a:srgbClr val="FFFFFF"/>
                </a:solidFill>
              </a:rPr>
              <a:t>Key learning from VCOD track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2F935-A763-C522-8629-5F01B56E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27698" y="6455664"/>
            <a:ext cx="20574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02022377-1EB6-48F1-8B9D-0E65B804A814}" type="datetime1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6/25/2025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B357E-1E02-1AA1-8E87-F62675E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646E1D-E5E9-8C14-83DD-562BB4213993}"/>
              </a:ext>
            </a:extLst>
          </p:cNvPr>
          <p:cNvGrpSpPr/>
          <p:nvPr/>
        </p:nvGrpSpPr>
        <p:grpSpPr>
          <a:xfrm>
            <a:off x="502706" y="3130692"/>
            <a:ext cx="1800000" cy="2160000"/>
            <a:chOff x="3672000" y="2349000"/>
            <a:chExt cx="1800000" cy="2160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6EF51D-FCC5-A61E-516A-C2983B770714}"/>
                </a:ext>
              </a:extLst>
            </p:cNvPr>
            <p:cNvSpPr/>
            <p:nvPr/>
          </p:nvSpPr>
          <p:spPr>
            <a:xfrm>
              <a:off x="4023000" y="2349000"/>
              <a:ext cx="1098000" cy="1098000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8" name="Rectangle 7" descr="Database">
              <a:extLst>
                <a:ext uri="{FF2B5EF4-FFF2-40B4-BE49-F238E27FC236}">
                  <a16:creationId xmlns:a16="http://schemas.microsoft.com/office/drawing/2014/main" id="{991A8D66-F123-9694-B080-E8BF7F1CBB16}"/>
                </a:ext>
              </a:extLst>
            </p:cNvPr>
            <p:cNvSpPr/>
            <p:nvPr/>
          </p:nvSpPr>
          <p:spPr>
            <a:xfrm>
              <a:off x="4257000" y="2583000"/>
              <a:ext cx="630000" cy="630000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ACB588-05F7-8F32-50A3-58CBD0760BF3}"/>
                </a:ext>
              </a:extLst>
            </p:cNvPr>
            <p:cNvGrpSpPr/>
            <p:nvPr/>
          </p:nvGrpSpPr>
          <p:grpSpPr>
            <a:xfrm>
              <a:off x="3672000" y="3789000"/>
              <a:ext cx="1800000" cy="720000"/>
              <a:chOff x="25435" y="2456402"/>
              <a:chExt cx="1800000" cy="720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101428-D813-518D-B001-238E9024FF33}"/>
                  </a:ext>
                </a:extLst>
              </p:cNvPr>
              <p:cNvSpPr/>
              <p:nvPr/>
            </p:nvSpPr>
            <p:spPr>
              <a:xfrm>
                <a:off x="25435" y="2456402"/>
                <a:ext cx="1800000" cy="720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E2A453-860A-E3A3-74E4-AB0916935F6B}"/>
                  </a:ext>
                </a:extLst>
              </p:cNvPr>
              <p:cNvSpPr txBox="1"/>
              <p:nvPr/>
            </p:nvSpPr>
            <p:spPr>
              <a:xfrm>
                <a:off x="25435" y="2456402"/>
                <a:ext cx="1800000" cy="72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800" kern="1200"/>
                  <a:t>Data processing pipeline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A488BD-FE73-9889-3F8D-5E63AEFA534E}"/>
              </a:ext>
            </a:extLst>
          </p:cNvPr>
          <p:cNvGrpSpPr/>
          <p:nvPr/>
        </p:nvGrpSpPr>
        <p:grpSpPr>
          <a:xfrm>
            <a:off x="2629780" y="3135581"/>
            <a:ext cx="1800000" cy="2160000"/>
            <a:chOff x="3672000" y="2349000"/>
            <a:chExt cx="1800000" cy="21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6520B9-F0D2-49EF-4A51-F6E12A31DCCF}"/>
                </a:ext>
              </a:extLst>
            </p:cNvPr>
            <p:cNvSpPr/>
            <p:nvPr/>
          </p:nvSpPr>
          <p:spPr>
            <a:xfrm>
              <a:off x="4023000" y="2349000"/>
              <a:ext cx="1098000" cy="1098000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 descr="Bar chart">
              <a:extLst>
                <a:ext uri="{FF2B5EF4-FFF2-40B4-BE49-F238E27FC236}">
                  <a16:creationId xmlns:a16="http://schemas.microsoft.com/office/drawing/2014/main" id="{9C0A45A7-0A68-DFCC-6BCB-E49E897B0602}"/>
                </a:ext>
              </a:extLst>
            </p:cNvPr>
            <p:cNvSpPr/>
            <p:nvPr/>
          </p:nvSpPr>
          <p:spPr>
            <a:xfrm>
              <a:off x="4257000" y="2583000"/>
              <a:ext cx="630000" cy="630000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938E22-6792-4EFD-D7F4-AC69388B46CE}"/>
                </a:ext>
              </a:extLst>
            </p:cNvPr>
            <p:cNvGrpSpPr/>
            <p:nvPr/>
          </p:nvGrpSpPr>
          <p:grpSpPr>
            <a:xfrm>
              <a:off x="3672000" y="3789000"/>
              <a:ext cx="1800000" cy="720000"/>
              <a:chOff x="2140435" y="2456402"/>
              <a:chExt cx="1800000" cy="7200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FA30BF3-871C-7352-048B-3779044F04E9}"/>
                  </a:ext>
                </a:extLst>
              </p:cNvPr>
              <p:cNvSpPr/>
              <p:nvPr/>
            </p:nvSpPr>
            <p:spPr>
              <a:xfrm>
                <a:off x="2140435" y="2456402"/>
                <a:ext cx="1800000" cy="720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fr-FR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9E8E62-3373-8214-5E4C-3F439565B046}"/>
                  </a:ext>
                </a:extLst>
              </p:cNvPr>
              <p:cNvSpPr txBox="1"/>
              <p:nvPr/>
            </p:nvSpPr>
            <p:spPr>
              <a:xfrm>
                <a:off x="2140435" y="2456402"/>
                <a:ext cx="1800000" cy="72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800" kern="1200"/>
                  <a:t>Statistical analysis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C2C1D6-AB65-37F7-FB2F-C23E2D2AFBB5}"/>
              </a:ext>
            </a:extLst>
          </p:cNvPr>
          <p:cNvGrpSpPr/>
          <p:nvPr/>
        </p:nvGrpSpPr>
        <p:grpSpPr>
          <a:xfrm>
            <a:off x="4743718" y="3145412"/>
            <a:ext cx="1800000" cy="2160000"/>
            <a:chOff x="3672000" y="2349000"/>
            <a:chExt cx="1800000" cy="2160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6AE8E4-4626-9DF9-4AC8-AA32AA5CD176}"/>
                </a:ext>
              </a:extLst>
            </p:cNvPr>
            <p:cNvSpPr/>
            <p:nvPr/>
          </p:nvSpPr>
          <p:spPr>
            <a:xfrm>
              <a:off x="4023000" y="2349000"/>
              <a:ext cx="1098000" cy="1098000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34" name="Rectangle 33" descr="Map with pin">
              <a:extLst>
                <a:ext uri="{FF2B5EF4-FFF2-40B4-BE49-F238E27FC236}">
                  <a16:creationId xmlns:a16="http://schemas.microsoft.com/office/drawing/2014/main" id="{C19E5763-7998-F92C-26EE-945375C1E530}"/>
                </a:ext>
              </a:extLst>
            </p:cNvPr>
            <p:cNvSpPr/>
            <p:nvPr/>
          </p:nvSpPr>
          <p:spPr>
            <a:xfrm>
              <a:off x="4257000" y="2583000"/>
              <a:ext cx="630000" cy="630000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CC802FF-052E-A58D-7107-684783B62994}"/>
                </a:ext>
              </a:extLst>
            </p:cNvPr>
            <p:cNvGrpSpPr/>
            <p:nvPr/>
          </p:nvGrpSpPr>
          <p:grpSpPr>
            <a:xfrm>
              <a:off x="3672000" y="3789000"/>
              <a:ext cx="1800000" cy="720000"/>
              <a:chOff x="4255435" y="2456402"/>
              <a:chExt cx="1800000" cy="720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8DADE1-8DAC-9B6F-89C4-87470B0DF905}"/>
                  </a:ext>
                </a:extLst>
              </p:cNvPr>
              <p:cNvSpPr/>
              <p:nvPr/>
            </p:nvSpPr>
            <p:spPr>
              <a:xfrm>
                <a:off x="4255435" y="2456402"/>
                <a:ext cx="1800000" cy="720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fr-FR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B4B036-05D5-6A06-2B5A-47624855A845}"/>
                  </a:ext>
                </a:extLst>
              </p:cNvPr>
              <p:cNvSpPr txBox="1"/>
              <p:nvPr/>
            </p:nvSpPr>
            <p:spPr>
              <a:xfrm>
                <a:off x="4255435" y="2456402"/>
                <a:ext cx="1800000" cy="72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800" kern="1200" dirty="0"/>
                  <a:t>Map-based communication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CB1239-B427-6626-539E-78B887263ACB}"/>
              </a:ext>
            </a:extLst>
          </p:cNvPr>
          <p:cNvGrpSpPr/>
          <p:nvPr/>
        </p:nvGrpSpPr>
        <p:grpSpPr>
          <a:xfrm>
            <a:off x="6859249" y="3128981"/>
            <a:ext cx="1800000" cy="2160000"/>
            <a:chOff x="3672000" y="2349000"/>
            <a:chExt cx="1800000" cy="2160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9B53E3A-E82E-B705-FAE6-79DAD87882D2}"/>
                </a:ext>
              </a:extLst>
            </p:cNvPr>
            <p:cNvSpPr/>
            <p:nvPr/>
          </p:nvSpPr>
          <p:spPr>
            <a:xfrm>
              <a:off x="4023000" y="2349000"/>
              <a:ext cx="1098000" cy="1098000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40" name="Rectangle 39" descr="Scales of Justice">
              <a:extLst>
                <a:ext uri="{FF2B5EF4-FFF2-40B4-BE49-F238E27FC236}">
                  <a16:creationId xmlns:a16="http://schemas.microsoft.com/office/drawing/2014/main" id="{4C5A8CF8-023E-1BA9-B03B-B43F7BF7F58A}"/>
                </a:ext>
              </a:extLst>
            </p:cNvPr>
            <p:cNvSpPr/>
            <p:nvPr/>
          </p:nvSpPr>
          <p:spPr>
            <a:xfrm>
              <a:off x="4257000" y="2583000"/>
              <a:ext cx="630000" cy="630000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38FEE8D-4DE0-860A-686E-7AC5C1C16B7D}"/>
                </a:ext>
              </a:extLst>
            </p:cNvPr>
            <p:cNvGrpSpPr/>
            <p:nvPr/>
          </p:nvGrpSpPr>
          <p:grpSpPr>
            <a:xfrm>
              <a:off x="3672000" y="3789000"/>
              <a:ext cx="1800000" cy="720000"/>
              <a:chOff x="6370435" y="2456402"/>
              <a:chExt cx="1800000" cy="720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222C794-3412-9ACE-5394-0CF2BFB89582}"/>
                  </a:ext>
                </a:extLst>
              </p:cNvPr>
              <p:cNvSpPr/>
              <p:nvPr/>
            </p:nvSpPr>
            <p:spPr>
              <a:xfrm>
                <a:off x="6370435" y="2456402"/>
                <a:ext cx="1800000" cy="720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fr-FR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4001D5-D9A5-810A-0733-10225182AD52}"/>
                  </a:ext>
                </a:extLst>
              </p:cNvPr>
              <p:cNvSpPr txBox="1"/>
              <p:nvPr/>
            </p:nvSpPr>
            <p:spPr>
              <a:xfrm>
                <a:off x="6370435" y="2456402"/>
                <a:ext cx="1800000" cy="72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800" kern="1200"/>
                  <a:t>Decision-support visuals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noProof="0">
                <a:solidFill>
                  <a:srgbClr val="FFFFFF"/>
                </a:solidFill>
              </a:rPr>
              <a:t>Final steps before July 11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1A14D-E301-8862-75AD-45CDCDF7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27698" y="6455664"/>
            <a:ext cx="20574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240314B8-649C-4A92-A9DF-2A2DAE3B71F9}" type="datetime1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6/25/2025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3E7E8-5C2D-7212-FBCD-CEC269DC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5A4C950-D096-DB5E-7698-DFF56E955E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01590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noProof="0">
                <a:solidFill>
                  <a:srgbClr val="FFFFFF"/>
                </a:solidFill>
              </a:rPr>
              <a:t>A meaningful and applied experience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B2D2D-F380-BA17-44A8-48D9063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27698" y="6455664"/>
            <a:ext cx="20574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BE0F97B2-B899-4758-83B9-D6032E5578B6}" type="datetime1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6/25/2025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9DCFE-B735-46C2-608B-3D26F4C9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49D0D3A4-0246-F30B-EACE-28C683BF52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11488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 noProof="0" dirty="0">
                <a:solidFill>
                  <a:srgbClr val="FFFFFF"/>
                </a:solidFill>
              </a:rPr>
              <a:t>Structure of the presentation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3D67B9-0E50-7F8D-C223-14AC6F19554E}"/>
              </a:ext>
            </a:extLst>
          </p:cNvPr>
          <p:cNvGrpSpPr/>
          <p:nvPr/>
        </p:nvGrpSpPr>
        <p:grpSpPr>
          <a:xfrm>
            <a:off x="483042" y="3599001"/>
            <a:ext cx="1436132" cy="1723360"/>
            <a:chOff x="3853934" y="2567320"/>
            <a:chExt cx="1436132" cy="1723360"/>
          </a:xfrm>
        </p:grpSpPr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A8F3B460-5DAB-9D7E-7E6C-431471BC1CA9}"/>
                </a:ext>
              </a:extLst>
            </p:cNvPr>
            <p:cNvSpPr/>
            <p:nvPr/>
          </p:nvSpPr>
          <p:spPr>
            <a:xfrm>
              <a:off x="4133980" y="2567320"/>
              <a:ext cx="876041" cy="876041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noProof="0" dirty="0"/>
            </a:p>
          </p:txBody>
        </p:sp>
        <p:sp>
          <p:nvSpPr>
            <p:cNvPr id="12" name="Rectangle 11" descr="Bullseye">
              <a:extLst>
                <a:ext uri="{FF2B5EF4-FFF2-40B4-BE49-F238E27FC236}">
                  <a16:creationId xmlns:a16="http://schemas.microsoft.com/office/drawing/2014/main" id="{02FD629B-FF40-9D13-BA0D-71957299476E}"/>
                </a:ext>
              </a:extLst>
            </p:cNvPr>
            <p:cNvSpPr/>
            <p:nvPr/>
          </p:nvSpPr>
          <p:spPr>
            <a:xfrm>
              <a:off x="4320678" y="2754018"/>
              <a:ext cx="502646" cy="50264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noProof="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988895-D0C4-62D0-1813-426C1A798185}"/>
                </a:ext>
              </a:extLst>
            </p:cNvPr>
            <p:cNvGrpSpPr/>
            <p:nvPr/>
          </p:nvGrpSpPr>
          <p:grpSpPr>
            <a:xfrm>
              <a:off x="3853934" y="3716227"/>
              <a:ext cx="1436132" cy="574453"/>
              <a:chOff x="4956" y="2131929"/>
              <a:chExt cx="1436132" cy="57445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A00FEC4-94E6-8A9C-D6C4-B180542E7564}"/>
                  </a:ext>
                </a:extLst>
              </p:cNvPr>
              <p:cNvSpPr/>
              <p:nvPr/>
            </p:nvSpPr>
            <p:spPr>
              <a:xfrm>
                <a:off x="4956" y="2131929"/>
                <a:ext cx="1436132" cy="574453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noProof="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E4967-325F-BD82-234A-B2D820878BBB}"/>
                  </a:ext>
                </a:extLst>
              </p:cNvPr>
              <p:cNvSpPr txBox="1"/>
              <p:nvPr/>
            </p:nvSpPr>
            <p:spPr>
              <a:xfrm>
                <a:off x="4956" y="2131929"/>
                <a:ext cx="1436132" cy="5744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900" kern="1200" noProof="0" dirty="0"/>
                  <a:t>Context &amp; Objectives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F0B11-BDB0-A681-6066-211C5D174E2C}"/>
              </a:ext>
            </a:extLst>
          </p:cNvPr>
          <p:cNvGrpSpPr/>
          <p:nvPr/>
        </p:nvGrpSpPr>
        <p:grpSpPr>
          <a:xfrm>
            <a:off x="2179556" y="3602535"/>
            <a:ext cx="1436132" cy="1723360"/>
            <a:chOff x="3853934" y="2567320"/>
            <a:chExt cx="1436132" cy="1723360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4B44980E-8589-B6CF-669B-200C2DF59CBB}"/>
                </a:ext>
              </a:extLst>
            </p:cNvPr>
            <p:cNvSpPr/>
            <p:nvPr/>
          </p:nvSpPr>
          <p:spPr>
            <a:xfrm>
              <a:off x="4133979" y="2567320"/>
              <a:ext cx="876041" cy="876041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noProof="0" dirty="0"/>
            </a:p>
          </p:txBody>
        </p:sp>
        <p:sp>
          <p:nvSpPr>
            <p:cNvPr id="20" name="Rectangle 19" descr="Tools">
              <a:extLst>
                <a:ext uri="{FF2B5EF4-FFF2-40B4-BE49-F238E27FC236}">
                  <a16:creationId xmlns:a16="http://schemas.microsoft.com/office/drawing/2014/main" id="{ABC09CA0-F2B3-E62E-1432-38294D6F0262}"/>
                </a:ext>
              </a:extLst>
            </p:cNvPr>
            <p:cNvSpPr/>
            <p:nvPr/>
          </p:nvSpPr>
          <p:spPr>
            <a:xfrm>
              <a:off x="4320677" y="2754018"/>
              <a:ext cx="502646" cy="50264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noProof="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DA73B8-7395-C9E3-1D69-3C540AC3E1E2}"/>
                </a:ext>
              </a:extLst>
            </p:cNvPr>
            <p:cNvGrpSpPr/>
            <p:nvPr/>
          </p:nvGrpSpPr>
          <p:grpSpPr>
            <a:xfrm>
              <a:off x="3853934" y="3716227"/>
              <a:ext cx="1436132" cy="574453"/>
              <a:chOff x="1692413" y="2131929"/>
              <a:chExt cx="1436132" cy="57445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069520C-16C2-B097-D97C-4426A9AE38FC}"/>
                  </a:ext>
                </a:extLst>
              </p:cNvPr>
              <p:cNvSpPr/>
              <p:nvPr/>
            </p:nvSpPr>
            <p:spPr>
              <a:xfrm>
                <a:off x="1692413" y="2131929"/>
                <a:ext cx="1436132" cy="574453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noProof="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0AF2E9-1E51-227D-9562-AC21684C7D89}"/>
                  </a:ext>
                </a:extLst>
              </p:cNvPr>
              <p:cNvSpPr txBox="1"/>
              <p:nvPr/>
            </p:nvSpPr>
            <p:spPr>
              <a:xfrm>
                <a:off x="1692413" y="2131929"/>
                <a:ext cx="1436132" cy="5744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900" kern="1200" noProof="0" dirty="0"/>
                  <a:t>Tools &amp; Methods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842C6C-2804-4248-0BD9-D98DAB335632}"/>
              </a:ext>
            </a:extLst>
          </p:cNvPr>
          <p:cNvGrpSpPr/>
          <p:nvPr/>
        </p:nvGrpSpPr>
        <p:grpSpPr>
          <a:xfrm>
            <a:off x="3863766" y="3599713"/>
            <a:ext cx="1436132" cy="1723360"/>
            <a:chOff x="3853934" y="2567320"/>
            <a:chExt cx="1436132" cy="1723360"/>
          </a:xfrm>
        </p:grpSpPr>
        <p:sp>
          <p:nvSpPr>
            <p:cNvPr id="30" name="Rectangle: Diagonal Corners Rounded 29">
              <a:extLst>
                <a:ext uri="{FF2B5EF4-FFF2-40B4-BE49-F238E27FC236}">
                  <a16:creationId xmlns:a16="http://schemas.microsoft.com/office/drawing/2014/main" id="{770C7ADC-D9DE-3B3B-8079-D6B1405615BA}"/>
                </a:ext>
              </a:extLst>
            </p:cNvPr>
            <p:cNvSpPr/>
            <p:nvPr/>
          </p:nvSpPr>
          <p:spPr>
            <a:xfrm>
              <a:off x="4133979" y="2567320"/>
              <a:ext cx="876041" cy="876041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noProof="0" dirty="0"/>
            </a:p>
          </p:txBody>
        </p:sp>
        <p:sp>
          <p:nvSpPr>
            <p:cNvPr id="31" name="Rectangle 30" descr="Check List">
              <a:extLst>
                <a:ext uri="{FF2B5EF4-FFF2-40B4-BE49-F238E27FC236}">
                  <a16:creationId xmlns:a16="http://schemas.microsoft.com/office/drawing/2014/main" id="{9B3F6F37-2589-47D1-50E5-46B9BB982DAE}"/>
                </a:ext>
              </a:extLst>
            </p:cNvPr>
            <p:cNvSpPr/>
            <p:nvPr/>
          </p:nvSpPr>
          <p:spPr>
            <a:xfrm>
              <a:off x="4320677" y="2754018"/>
              <a:ext cx="502646" cy="50264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noProof="0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15EC2F7-C478-5090-8FBC-7FB29FCDBF30}"/>
                </a:ext>
              </a:extLst>
            </p:cNvPr>
            <p:cNvGrpSpPr/>
            <p:nvPr/>
          </p:nvGrpSpPr>
          <p:grpSpPr>
            <a:xfrm>
              <a:off x="3853934" y="3716227"/>
              <a:ext cx="1436132" cy="574453"/>
              <a:chOff x="3379869" y="2131929"/>
              <a:chExt cx="1436132" cy="57445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8634742-E97F-573B-5550-34C2723D65B1}"/>
                  </a:ext>
                </a:extLst>
              </p:cNvPr>
              <p:cNvSpPr/>
              <p:nvPr/>
            </p:nvSpPr>
            <p:spPr>
              <a:xfrm>
                <a:off x="3379869" y="2131929"/>
                <a:ext cx="1436132" cy="574453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noProof="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BD6463-980C-9228-2BC5-4DC921F56389}"/>
                  </a:ext>
                </a:extLst>
              </p:cNvPr>
              <p:cNvSpPr txBox="1"/>
              <p:nvPr/>
            </p:nvSpPr>
            <p:spPr>
              <a:xfrm>
                <a:off x="3379869" y="2131929"/>
                <a:ext cx="1436132" cy="5744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900" kern="1200" noProof="0" dirty="0"/>
                  <a:t>Results &amp; Deliverables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DBA395-A4BB-73DF-8221-384060F29D38}"/>
              </a:ext>
            </a:extLst>
          </p:cNvPr>
          <p:cNvGrpSpPr/>
          <p:nvPr/>
        </p:nvGrpSpPr>
        <p:grpSpPr>
          <a:xfrm>
            <a:off x="5554918" y="3599707"/>
            <a:ext cx="1436132" cy="1723360"/>
            <a:chOff x="3853934" y="2567320"/>
            <a:chExt cx="1436132" cy="1723360"/>
          </a:xfrm>
        </p:grpSpPr>
        <p:sp>
          <p:nvSpPr>
            <p:cNvPr id="36" name="Rectangle: Diagonal Corners Rounded 35">
              <a:extLst>
                <a:ext uri="{FF2B5EF4-FFF2-40B4-BE49-F238E27FC236}">
                  <a16:creationId xmlns:a16="http://schemas.microsoft.com/office/drawing/2014/main" id="{BCDB7A66-934D-F93B-BEFC-6F3289361061}"/>
                </a:ext>
              </a:extLst>
            </p:cNvPr>
            <p:cNvSpPr/>
            <p:nvPr/>
          </p:nvSpPr>
          <p:spPr>
            <a:xfrm>
              <a:off x="4133980" y="2567320"/>
              <a:ext cx="876041" cy="876041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noProof="0" dirty="0"/>
            </a:p>
          </p:txBody>
        </p:sp>
        <p:sp>
          <p:nvSpPr>
            <p:cNvPr id="37" name="Rectangle 36" descr="Classroom">
              <a:extLst>
                <a:ext uri="{FF2B5EF4-FFF2-40B4-BE49-F238E27FC236}">
                  <a16:creationId xmlns:a16="http://schemas.microsoft.com/office/drawing/2014/main" id="{EE301985-1516-E43E-98EC-B00B94AD5679}"/>
                </a:ext>
              </a:extLst>
            </p:cNvPr>
            <p:cNvSpPr/>
            <p:nvPr/>
          </p:nvSpPr>
          <p:spPr>
            <a:xfrm>
              <a:off x="4320677" y="2754018"/>
              <a:ext cx="502646" cy="502646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noProof="0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0AD6FDA-6EE6-AA60-D6F4-0DCCD9E82417}"/>
                </a:ext>
              </a:extLst>
            </p:cNvPr>
            <p:cNvGrpSpPr/>
            <p:nvPr/>
          </p:nvGrpSpPr>
          <p:grpSpPr>
            <a:xfrm>
              <a:off x="3853934" y="3716227"/>
              <a:ext cx="1436132" cy="574453"/>
              <a:chOff x="5067325" y="2131929"/>
              <a:chExt cx="1436132" cy="57445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1DF1AA8-6166-239A-F19B-47DA3510CAB8}"/>
                  </a:ext>
                </a:extLst>
              </p:cNvPr>
              <p:cNvSpPr/>
              <p:nvPr/>
            </p:nvSpPr>
            <p:spPr>
              <a:xfrm>
                <a:off x="5067325" y="2131929"/>
                <a:ext cx="1436132" cy="574453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noProof="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EDAA19-6B2B-6DA4-5952-583425530984}"/>
                  </a:ext>
                </a:extLst>
              </p:cNvPr>
              <p:cNvSpPr txBox="1"/>
              <p:nvPr/>
            </p:nvSpPr>
            <p:spPr>
              <a:xfrm>
                <a:off x="5067325" y="2131929"/>
                <a:ext cx="1436132" cy="5744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900" kern="1200" noProof="0" dirty="0"/>
                  <a:t>Skills &amp; Learning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2E884F4-6378-74D7-3A9F-8C856B932663}"/>
              </a:ext>
            </a:extLst>
          </p:cNvPr>
          <p:cNvGrpSpPr/>
          <p:nvPr/>
        </p:nvGrpSpPr>
        <p:grpSpPr>
          <a:xfrm>
            <a:off x="7246074" y="3599711"/>
            <a:ext cx="1436132" cy="1723360"/>
            <a:chOff x="3853934" y="2567320"/>
            <a:chExt cx="1436132" cy="1723360"/>
          </a:xfrm>
        </p:grpSpPr>
        <p:sp>
          <p:nvSpPr>
            <p:cNvPr id="47" name="Rectangle: Diagonal Corners Rounded 46">
              <a:extLst>
                <a:ext uri="{FF2B5EF4-FFF2-40B4-BE49-F238E27FC236}">
                  <a16:creationId xmlns:a16="http://schemas.microsoft.com/office/drawing/2014/main" id="{B89139CA-9107-C640-D716-A2B8FD230654}"/>
                </a:ext>
              </a:extLst>
            </p:cNvPr>
            <p:cNvSpPr/>
            <p:nvPr/>
          </p:nvSpPr>
          <p:spPr>
            <a:xfrm>
              <a:off x="4133980" y="2567320"/>
              <a:ext cx="876041" cy="876041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noProof="0" dirty="0"/>
            </a:p>
          </p:txBody>
        </p:sp>
        <p:sp>
          <p:nvSpPr>
            <p:cNvPr id="48" name="Rectangle 47" descr="Venn Diagram">
              <a:extLst>
                <a:ext uri="{FF2B5EF4-FFF2-40B4-BE49-F238E27FC236}">
                  <a16:creationId xmlns:a16="http://schemas.microsoft.com/office/drawing/2014/main" id="{1BB793E1-3DA4-4128-9EF2-38DDD9B9A150}"/>
                </a:ext>
              </a:extLst>
            </p:cNvPr>
            <p:cNvSpPr/>
            <p:nvPr/>
          </p:nvSpPr>
          <p:spPr>
            <a:xfrm>
              <a:off x="4320677" y="2754018"/>
              <a:ext cx="502646" cy="502646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noProof="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47BDF1E-CAE0-48B5-8D87-7042B58E5AFF}"/>
                </a:ext>
              </a:extLst>
            </p:cNvPr>
            <p:cNvGrpSpPr/>
            <p:nvPr/>
          </p:nvGrpSpPr>
          <p:grpSpPr>
            <a:xfrm>
              <a:off x="3853934" y="3716227"/>
              <a:ext cx="1436132" cy="574453"/>
              <a:chOff x="6754781" y="2131929"/>
              <a:chExt cx="1436132" cy="574453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6AA23E1-4C98-61F9-AB51-85D7BD5A0DAD}"/>
                  </a:ext>
                </a:extLst>
              </p:cNvPr>
              <p:cNvSpPr/>
              <p:nvPr/>
            </p:nvSpPr>
            <p:spPr>
              <a:xfrm>
                <a:off x="6754781" y="2131929"/>
                <a:ext cx="1436132" cy="574453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noProof="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A775C9-97A2-8E03-FE94-79C3B96904DF}"/>
                  </a:ext>
                </a:extLst>
              </p:cNvPr>
              <p:cNvSpPr txBox="1"/>
              <p:nvPr/>
            </p:nvSpPr>
            <p:spPr>
              <a:xfrm>
                <a:off x="6754781" y="2131929"/>
                <a:ext cx="1436132" cy="5744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900" kern="1200" noProof="0" dirty="0"/>
                  <a:t>Conclusion</a:t>
                </a:r>
              </a:p>
            </p:txBody>
          </p:sp>
        </p:grpSp>
      </p:grp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E4DDC234-2BDA-9CD3-9AEC-FEE18D87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E7DCA-21FA-4ECD-A9B0-6BDD9BAE5D83}" type="datetime1">
              <a:rPr lang="en-US" smtClean="0"/>
              <a:t>6/25/2025</a:t>
            </a:fld>
            <a:endParaRPr lang="en-US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491B7A09-6847-AB91-8301-94D099DE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2591866" cy="1616203"/>
          </a:xfrm>
        </p:spPr>
        <p:txBody>
          <a:bodyPr anchor="b">
            <a:normAutofit/>
          </a:bodyPr>
          <a:lstStyle/>
          <a:p>
            <a:r>
              <a:rPr lang="en-US" sz="2800" noProof="0"/>
              <a:t>Planning and risk in Kalibo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2591866" cy="3447832"/>
          </a:xfrm>
        </p:spPr>
        <p:txBody>
          <a:bodyPr anchor="t">
            <a:normAutofit/>
          </a:bodyPr>
          <a:lstStyle/>
          <a:p>
            <a:r>
              <a:rPr lang="en-US" sz="1700" noProof="0" dirty="0"/>
              <a:t>Capital of Aklan, Panay Island, Philippines</a:t>
            </a:r>
          </a:p>
          <a:p>
            <a:r>
              <a:rPr lang="en-US" sz="1700" noProof="0" dirty="0"/>
              <a:t>Frequent exposure:												</a:t>
            </a:r>
            <a:endParaRPr lang="en-US" sz="1700" dirty="0"/>
          </a:p>
          <a:p>
            <a:pPr marL="0" indent="0">
              <a:buNone/>
            </a:pPr>
            <a:r>
              <a:rPr lang="en-US" sz="1700" noProof="0" dirty="0"/>
              <a:t>floods</a:t>
            </a:r>
            <a:r>
              <a:rPr lang="en-US" sz="1700" dirty="0"/>
              <a:t>		</a:t>
            </a:r>
            <a:r>
              <a:rPr lang="en-US" sz="1700" noProof="0" dirty="0"/>
              <a:t>typhoons</a:t>
            </a:r>
          </a:p>
          <a:p>
            <a:r>
              <a:rPr lang="en-US" sz="1700" noProof="0" dirty="0"/>
              <a:t>Development &amp; resilience planning</a:t>
            </a:r>
          </a:p>
        </p:txBody>
      </p:sp>
      <p:pic>
        <p:nvPicPr>
          <p:cNvPr id="4" name="Picture 3" descr="A map of the philippines and the philippines&#10;&#10;AI-generated content may be incorrect.">
            <a:extLst>
              <a:ext uri="{FF2B5EF4-FFF2-40B4-BE49-F238E27FC236}">
                <a16:creationId xmlns:a16="http://schemas.microsoft.com/office/drawing/2014/main" id="{4DF53B58-D1B9-59FC-8897-E8E707B5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54" y="1031645"/>
            <a:ext cx="4792009" cy="480401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8" descr="Windy with solid fill">
            <a:extLst>
              <a:ext uri="{FF2B5EF4-FFF2-40B4-BE49-F238E27FC236}">
                <a16:creationId xmlns:a16="http://schemas.microsoft.com/office/drawing/2014/main" id="{A5F2B6A5-6BE5-587E-AB46-8538B70A9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4675" y="3429000"/>
            <a:ext cx="837684" cy="837684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pic>
        <p:nvPicPr>
          <p:cNvPr id="6" name="Graphic 5" descr="Wave outline">
            <a:extLst>
              <a:ext uri="{FF2B5EF4-FFF2-40B4-BE49-F238E27FC236}">
                <a16:creationId xmlns:a16="http://schemas.microsoft.com/office/drawing/2014/main" id="{3EDFBA41-9BF7-9D23-F5B4-2B6D0255E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519" y="3429000"/>
            <a:ext cx="837685" cy="837685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A28221-5420-D882-7C9D-DD59A032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DF74-5125-41DF-B483-0E2C1216A5E6}" type="datetime1">
              <a:rPr lang="en-US" smtClean="0"/>
              <a:t>6/25/2025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FF2236-C948-81BA-B66B-68B8AD18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4777739"/>
            <a:ext cx="2564242" cy="1412119"/>
          </a:xfrm>
        </p:spPr>
        <p:txBody>
          <a:bodyPr>
            <a:normAutofit/>
          </a:bodyPr>
          <a:lstStyle/>
          <a:p>
            <a:r>
              <a:rPr lang="en-US" sz="4200" noProof="0"/>
              <a:t>Inside the OMPDC</a:t>
            </a:r>
          </a:p>
        </p:txBody>
      </p:sp>
      <p:pic>
        <p:nvPicPr>
          <p:cNvPr id="4" name="Content Placeholder 6" descr="A window with writing on it&#10;&#10;AI-generated content may be incorrect.">
            <a:extLst>
              <a:ext uri="{FF2B5EF4-FFF2-40B4-BE49-F238E27FC236}">
                <a16:creationId xmlns:a16="http://schemas.microsoft.com/office/drawing/2014/main" id="{4C2B15B0-2A58-9C78-FC42-3729BC0D8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7" b="2901"/>
          <a:stretch>
            <a:fillRect/>
          </a:stretch>
        </p:blipFill>
        <p:spPr>
          <a:xfrm>
            <a:off x="20" y="10"/>
            <a:ext cx="9143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3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4777739"/>
            <a:ext cx="5173220" cy="1399223"/>
          </a:xfrm>
        </p:spPr>
        <p:txBody>
          <a:bodyPr anchor="ctr">
            <a:normAutofit/>
          </a:bodyPr>
          <a:lstStyle/>
          <a:p>
            <a:r>
              <a:rPr lang="en-US" sz="1900" noProof="0"/>
              <a:t>MPDC office in LGU Kalibo</a:t>
            </a:r>
          </a:p>
          <a:p>
            <a:r>
              <a:rPr lang="en-US" sz="1900" noProof="0"/>
              <a:t>Research &amp; Statistics Division</a:t>
            </a:r>
          </a:p>
          <a:p>
            <a:r>
              <a:rPr lang="en-US" sz="1900" noProof="0" dirty="0"/>
              <a:t>Linked to Gov-CDR program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DD035-B985-F79B-9961-A1E515A949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AB0F00-2F7A-4DB4-942D-9C44B64FF466}" type="datetime1">
              <a:rPr lang="en-US" smtClean="0"/>
              <a:pPr>
                <a:spcAft>
                  <a:spcPts val="600"/>
                </a:spcAft>
              </a:pPr>
              <a:t>6/25/2025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515A7-3711-5D24-4ADF-FF92F645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20" y="741391"/>
            <a:ext cx="2124993" cy="1616203"/>
          </a:xfrm>
        </p:spPr>
        <p:txBody>
          <a:bodyPr anchor="b">
            <a:normAutofit/>
          </a:bodyPr>
          <a:lstStyle/>
          <a:p>
            <a:r>
              <a:rPr lang="en-US" sz="2800" noProof="0"/>
              <a:t>My main 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20" y="2533476"/>
            <a:ext cx="2124993" cy="3447832"/>
          </a:xfrm>
        </p:spPr>
        <p:txBody>
          <a:bodyPr anchor="t">
            <a:normAutofit/>
          </a:bodyPr>
          <a:lstStyle/>
          <a:p>
            <a:r>
              <a:rPr lang="en-US" sz="1700" noProof="0"/>
              <a:t>Update the Comprehensive Land Use Plan (CLUP)</a:t>
            </a:r>
          </a:p>
          <a:p>
            <a:r>
              <a:rPr lang="en-US" sz="1700" noProof="0"/>
              <a:t>Analyze CBMS 2022 data</a:t>
            </a:r>
          </a:p>
          <a:p>
            <a:r>
              <a:rPr lang="en-US" sz="1700" noProof="0"/>
              <a:t>Contribute to Ecological Profile</a:t>
            </a:r>
          </a:p>
          <a:p>
            <a:r>
              <a:rPr lang="en-US" sz="1700" noProof="0"/>
              <a:t>Thematic planning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9E850-36D3-FB19-3191-409A3FC8F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53" y="1686328"/>
            <a:ext cx="2465880" cy="3485342"/>
          </a:xfrm>
          <a:prstGeom prst="rect">
            <a:avLst/>
          </a:prstGeom>
        </p:spPr>
      </p:pic>
      <p:pic>
        <p:nvPicPr>
          <p:cNvPr id="5" name="Content Placeholder 6" descr="Clipboard with solid fill">
            <a:extLst>
              <a:ext uri="{FF2B5EF4-FFF2-40B4-BE49-F238E27FC236}">
                <a16:creationId xmlns:a16="http://schemas.microsoft.com/office/drawing/2014/main" id="{A498401E-F0AE-22E3-66A4-ACDCF47A0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835" y="2179677"/>
            <a:ext cx="2498644" cy="249864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B5AA18-85C0-AEA3-C56C-21C16DC2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368297-5328-4CF0-9235-BD2D70BAB2A7}" type="datetime1">
              <a:rPr lang="en-US" smtClean="0"/>
              <a:pPr>
                <a:spcAft>
                  <a:spcPts val="600"/>
                </a:spcAft>
              </a:pPr>
              <a:t>6/25/2025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B8038-7E58-D64D-209A-CF6A0C8A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2AA144-DDFF-C43B-6866-516C9091D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737460"/>
            <a:ext cx="9144000" cy="123364"/>
            <a:chOff x="1" y="6737460"/>
            <a:chExt cx="12192000" cy="1233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557A69-9517-26A8-EF3F-E65057EEC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C5987E-7AB5-0A21-D727-68B38B342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412" y="-1"/>
            <a:ext cx="3909949" cy="6883030"/>
            <a:chOff x="-19217" y="-1"/>
            <a:chExt cx="5213267" cy="688303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13" y="739835"/>
            <a:ext cx="2776935" cy="1616203"/>
          </a:xfrm>
        </p:spPr>
        <p:txBody>
          <a:bodyPr anchor="b">
            <a:normAutofit/>
          </a:bodyPr>
          <a:lstStyle/>
          <a:p>
            <a:r>
              <a:rPr lang="en-US" sz="2800" noProof="0">
                <a:solidFill>
                  <a:srgbClr val="FFFFFF"/>
                </a:solidFill>
              </a:rPr>
              <a:t>Bringing data into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13" y="2459116"/>
            <a:ext cx="2776934" cy="3524823"/>
          </a:xfrm>
        </p:spPr>
        <p:txBody>
          <a:bodyPr>
            <a:normAutofit/>
          </a:bodyPr>
          <a:lstStyle/>
          <a:p>
            <a:r>
              <a:rPr lang="en-US" sz="1700" noProof="0">
                <a:solidFill>
                  <a:srgbClr val="FFFFFF"/>
                </a:solidFill>
              </a:rPr>
              <a:t>Data not standardized or visualized</a:t>
            </a:r>
          </a:p>
          <a:p>
            <a:r>
              <a:rPr lang="en-US" sz="1700" noProof="0">
                <a:solidFill>
                  <a:srgbClr val="FFFFFF"/>
                </a:solidFill>
              </a:rPr>
              <a:t>Vulnerability not mapped</a:t>
            </a:r>
          </a:p>
          <a:p>
            <a:r>
              <a:rPr lang="en-US" sz="1700" noProof="0">
                <a:solidFill>
                  <a:srgbClr val="FFFFFF"/>
                </a:solidFill>
              </a:rPr>
              <a:t>Hard to support decisions</a:t>
            </a:r>
          </a:p>
        </p:txBody>
      </p:sp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24002F21-DB56-5E38-15BB-ACF913E8C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44" y="1580117"/>
            <a:ext cx="5201612" cy="368014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145C1FE-8C21-3683-B01F-26C2CD73C8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CCA731-0C7C-4194-821B-5162A029919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6/25/2025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FB2F4-C354-C78F-6297-34755058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From raw data to action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F05BED6-8D15-5E92-4FB5-01198B1B8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1599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A52F1-FA9D-3B3B-D9FE-8E405D48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DAE1-FF41-4F7A-B5AA-CF7562BCC745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6C93A-8B3E-2A3B-8DF0-B05B095F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noProof="0">
                <a:solidFill>
                  <a:srgbClr val="FFFFFF"/>
                </a:solidFill>
              </a:rPr>
              <a:t>Technical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9D781-719D-88F3-E490-515B09419C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27698" y="6455664"/>
            <a:ext cx="20574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53279E0-77D5-4DD4-A1DA-1C0F10AB26F7}" type="datetime1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6/25/2025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3696F-7453-BB1C-DB39-0F78DB0A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834C261-E033-287D-AAB5-53440D4C7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50099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noProof="0">
                <a:solidFill>
                  <a:srgbClr val="FFFFFF"/>
                </a:solidFill>
              </a:rPr>
              <a:t>Statistical insights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90881-A6EB-0398-BD5E-6E24E1088A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27698" y="6455664"/>
            <a:ext cx="20574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0F35418-1E49-4AAC-9807-61321177FD12}" type="datetime1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6/25/2025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4222D-B058-3C99-21CC-48C81F3D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97D7AF6-B445-4C8E-057C-F063DDED8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58425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On-screen Show (4:3)</PresentationFormat>
  <Paragraphs>104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Calibri</vt:lpstr>
      <vt:lpstr>Office Theme</vt:lpstr>
      <vt:lpstr>Support for Updating the Land Use Plan and Assessing Climate and Disaster Risks</vt:lpstr>
      <vt:lpstr>Structure of the presentation</vt:lpstr>
      <vt:lpstr>Planning and risk in Kalibo</vt:lpstr>
      <vt:lpstr>Inside the OMPDC</vt:lpstr>
      <vt:lpstr>My main missions</vt:lpstr>
      <vt:lpstr>Bringing data into planning</vt:lpstr>
      <vt:lpstr>From raw data to action</vt:lpstr>
      <vt:lpstr>Technical environment</vt:lpstr>
      <vt:lpstr>Statistical insights</vt:lpstr>
      <vt:lpstr>Visualizing risk and inequality</vt:lpstr>
      <vt:lpstr>What I delivered</vt:lpstr>
      <vt:lpstr>Working across departments</vt:lpstr>
      <vt:lpstr>Key learning from VCOD track</vt:lpstr>
      <vt:lpstr>Final steps before July 11</vt:lpstr>
      <vt:lpstr>A meaningful and applied experience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Leo UNITE PASTRANA</cp:lastModifiedBy>
  <cp:revision>2</cp:revision>
  <dcterms:created xsi:type="dcterms:W3CDTF">2013-01-27T09:14:16Z</dcterms:created>
  <dcterms:modified xsi:type="dcterms:W3CDTF">2025-06-25T02:11:43Z</dcterms:modified>
  <cp:category/>
</cp:coreProperties>
</file>